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0"/>
  </p:notesMasterIdLst>
  <p:handoutMasterIdLst>
    <p:handoutMasterId r:id="rId21"/>
  </p:handoutMasterIdLst>
  <p:sldIdLst>
    <p:sldId id="360" r:id="rId5"/>
    <p:sldId id="371" r:id="rId6"/>
    <p:sldId id="363" r:id="rId7"/>
    <p:sldId id="348" r:id="rId8"/>
    <p:sldId id="364" r:id="rId9"/>
    <p:sldId id="365" r:id="rId10"/>
    <p:sldId id="366" r:id="rId11"/>
    <p:sldId id="368" r:id="rId12"/>
    <p:sldId id="373" r:id="rId13"/>
    <p:sldId id="367" r:id="rId14"/>
    <p:sldId id="372" r:id="rId15"/>
    <p:sldId id="369" r:id="rId16"/>
    <p:sldId id="370" r:id="rId17"/>
    <p:sldId id="374" r:id="rId18"/>
    <p:sldId id="357" r:id="rId19"/>
  </p:sldIdLst>
  <p:sldSz cx="12192000" cy="6858000"/>
  <p:notesSz cx="6888163" cy="10018713"/>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75986" autoAdjust="0"/>
  </p:normalViewPr>
  <p:slideViewPr>
    <p:cSldViewPr snapToGrid="0" showGuides="1">
      <p:cViewPr>
        <p:scale>
          <a:sx n="65" d="100"/>
          <a:sy n="65" d="100"/>
        </p:scale>
        <p:origin x="538" y="154"/>
      </p:cViewPr>
      <p:guideLst/>
    </p:cSldViewPr>
  </p:slideViewPr>
  <p:outlineViewPr>
    <p:cViewPr>
      <p:scale>
        <a:sx n="33" d="100"/>
        <a:sy n="33" d="100"/>
      </p:scale>
      <p:origin x="0" y="-1635"/>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3" Type="http://schemas.openxmlformats.org/officeDocument/2006/relationships/customXml" Target="../customXml/item3.xml" /><Relationship Id="rId21" Type="http://schemas.openxmlformats.org/officeDocument/2006/relationships/handoutMaster" Target="handoutMasters/handoutMaster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tableStyles" Target="tableStyle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notesMaster" Target="notesMasters/notesMaster1.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theme" Target="theme/theme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viewProps" Target="viewProps.xml" /><Relationship Id="rId10" Type="http://schemas.openxmlformats.org/officeDocument/2006/relationships/slide" Target="slides/slide6.xml" /><Relationship Id="rId19" Type="http://schemas.openxmlformats.org/officeDocument/2006/relationships/slide" Target="slides/slide15.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presProps" Target="presProps.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pPr rtl="0"/>
            <a:endParaRPr lang="en-GB"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pPr rtl="0"/>
            <a:fld id="{713FAA5B-03B7-4724-BBA4-86AB37DD8B19}" type="datetime1">
              <a:rPr lang="en-GB" smtClean="0"/>
              <a:t>15/02/2026</a:t>
            </a:fld>
            <a:endParaRPr lang="en-GB"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pPr rtl="0"/>
            <a:endParaRPr lang="en-GB"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pPr rtl="0"/>
            <a:fld id="{9C03308A-A8B4-43FF-8C57-7C15CEEAA8C3}" type="slidenum">
              <a:rPr lang="en-GB" smtClean="0"/>
              <a:t>‹#›</a:t>
            </a:fld>
            <a:endParaRPr lang="en-GB"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pPr rtl="0"/>
            <a:endParaRPr lang="en-GB" dirty="0"/>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pPr rtl="0"/>
            <a:fld id="{80CEB934-2E0E-4BC3-801C-A4BDAA2D065B}" type="datetime1">
              <a:rPr lang="en-GB" smtClean="0"/>
              <a:t>15/02/2026</a:t>
            </a:fld>
            <a:endParaRPr lang="en-GB" dirty="0"/>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pPr rtl="0"/>
            <a:endParaRPr lang="en-GB" dirty="0"/>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pPr rtl="0"/>
            <a:endParaRPr lang="en-GB" dirty="0"/>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pPr rtl="0"/>
            <a:fld id="{B62F9892-4FA8-4E47-8751-DA9332AF5A19}" type="slidenum">
              <a:rPr lang="en-GB" smtClean="0"/>
              <a:t>‹#›</a:t>
            </a:fld>
            <a:endParaRPr lang="en-GB"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 to Rev (homework)</a:t>
            </a:r>
          </a:p>
          <a:p>
            <a:r>
              <a:rPr lang="en-GB" dirty="0"/>
              <a:t>Luke 4 quotes re Jesus mission and Matt 4 example of him doing it.</a:t>
            </a:r>
          </a:p>
          <a:p>
            <a:r>
              <a:rPr lang="en-GB" dirty="0"/>
              <a:t>Matt 28 game plan</a:t>
            </a:r>
          </a:p>
          <a:p>
            <a:r>
              <a:rPr lang="en-GB" dirty="0"/>
              <a:t>Jesus Teaching on this Mark 4 and John 4</a:t>
            </a:r>
          </a:p>
        </p:txBody>
      </p:sp>
      <p:sp>
        <p:nvSpPr>
          <p:cNvPr id="4" name="Date Placeholder 3"/>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1</a:t>
            </a:fld>
            <a:endParaRPr lang="en-GB" dirty="0"/>
          </a:p>
        </p:txBody>
      </p:sp>
    </p:spTree>
    <p:extLst>
      <p:ext uri="{BB962C8B-B14F-4D97-AF65-F5344CB8AC3E}">
        <p14:creationId xmlns:p14="http://schemas.microsoft.com/office/powerpoint/2010/main" val="1681491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35B25-2801-8712-FA9C-66D4A5FF0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B7700-8AB3-8065-DEEA-8D45EF2B1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0C2E9-0EC3-F110-B5C3-743669E56832}"/>
              </a:ext>
            </a:extLst>
          </p:cNvPr>
          <p:cNvSpPr>
            <a:spLocks noGrp="1"/>
          </p:cNvSpPr>
          <p:nvPr>
            <p:ph type="body" idx="1"/>
          </p:nvPr>
        </p:nvSpPr>
        <p:spPr/>
        <p:txBody>
          <a:bodyPr/>
          <a:lstStyle/>
          <a:p>
            <a:r>
              <a:rPr lang="en-GB" dirty="0"/>
              <a:t>1 minute to mull it over</a:t>
            </a:r>
          </a:p>
          <a:p>
            <a:r>
              <a:rPr lang="en-GB" dirty="0"/>
              <a:t>1 minute for responses</a:t>
            </a:r>
          </a:p>
        </p:txBody>
      </p:sp>
      <p:sp>
        <p:nvSpPr>
          <p:cNvPr id="4" name="Date Placeholder 3">
            <a:extLst>
              <a:ext uri="{FF2B5EF4-FFF2-40B4-BE49-F238E27FC236}">
                <a16:creationId xmlns:a16="http://schemas.microsoft.com/office/drawing/2014/main" id="{5454214B-791F-C4D6-A505-A5C8DC1B8392}"/>
              </a:ext>
            </a:extLst>
          </p:cNvPr>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a:extLst>
              <a:ext uri="{FF2B5EF4-FFF2-40B4-BE49-F238E27FC236}">
                <a16:creationId xmlns:a16="http://schemas.microsoft.com/office/drawing/2014/main" id="{1E4E8E64-13AA-A80F-502A-D282685A07CB}"/>
              </a:ext>
            </a:extLst>
          </p:cNvPr>
          <p:cNvSpPr>
            <a:spLocks noGrp="1"/>
          </p:cNvSpPr>
          <p:nvPr>
            <p:ph type="sldNum" sz="quarter" idx="5"/>
          </p:nvPr>
        </p:nvSpPr>
        <p:spPr/>
        <p:txBody>
          <a:bodyPr/>
          <a:lstStyle/>
          <a:p>
            <a:pPr rtl="0"/>
            <a:fld id="{B62F9892-4FA8-4E47-8751-DA9332AF5A19}" type="slidenum">
              <a:rPr lang="en-GB" smtClean="0"/>
              <a:t>10</a:t>
            </a:fld>
            <a:endParaRPr lang="en-GB" dirty="0"/>
          </a:p>
        </p:txBody>
      </p:sp>
    </p:spTree>
    <p:extLst>
      <p:ext uri="{BB962C8B-B14F-4D97-AF65-F5344CB8AC3E}">
        <p14:creationId xmlns:p14="http://schemas.microsoft.com/office/powerpoint/2010/main" val="277839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88293-E4AA-095B-038E-4CA679FF1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15B59-0107-97E0-5CD7-B554F5B0B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BF5FB-2B32-6690-E0E1-10BFEC5F4662}"/>
              </a:ext>
            </a:extLst>
          </p:cNvPr>
          <p:cNvSpPr>
            <a:spLocks noGrp="1"/>
          </p:cNvSpPr>
          <p:nvPr>
            <p:ph type="body" idx="1"/>
          </p:nvPr>
        </p:nvSpPr>
        <p:spPr/>
        <p:txBody>
          <a:bodyPr/>
          <a:lstStyle/>
          <a:p>
            <a:endParaRPr lang="en-GB" dirty="0"/>
          </a:p>
        </p:txBody>
      </p:sp>
      <p:sp>
        <p:nvSpPr>
          <p:cNvPr id="4" name="Date Placeholder 3">
            <a:extLst>
              <a:ext uri="{FF2B5EF4-FFF2-40B4-BE49-F238E27FC236}">
                <a16:creationId xmlns:a16="http://schemas.microsoft.com/office/drawing/2014/main" id="{610EBD6D-A76F-7DD4-2621-83DE8AFE463F}"/>
              </a:ext>
            </a:extLst>
          </p:cNvPr>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a:extLst>
              <a:ext uri="{FF2B5EF4-FFF2-40B4-BE49-F238E27FC236}">
                <a16:creationId xmlns:a16="http://schemas.microsoft.com/office/drawing/2014/main" id="{B817E634-7492-66CE-CC25-5E55827704D8}"/>
              </a:ext>
            </a:extLst>
          </p:cNvPr>
          <p:cNvSpPr>
            <a:spLocks noGrp="1"/>
          </p:cNvSpPr>
          <p:nvPr>
            <p:ph type="sldNum" sz="quarter" idx="5"/>
          </p:nvPr>
        </p:nvSpPr>
        <p:spPr/>
        <p:txBody>
          <a:bodyPr/>
          <a:lstStyle/>
          <a:p>
            <a:pPr rtl="0"/>
            <a:fld id="{B62F9892-4FA8-4E47-8751-DA9332AF5A19}" type="slidenum">
              <a:rPr lang="en-GB" smtClean="0"/>
              <a:t>11</a:t>
            </a:fld>
            <a:endParaRPr lang="en-GB" dirty="0"/>
          </a:p>
        </p:txBody>
      </p:sp>
    </p:spTree>
    <p:extLst>
      <p:ext uri="{BB962C8B-B14F-4D97-AF65-F5344CB8AC3E}">
        <p14:creationId xmlns:p14="http://schemas.microsoft.com/office/powerpoint/2010/main" val="300055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EEE67-BF07-895E-E82E-27E2A8B2D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ECBA7-F9CA-9924-BE4E-C3B1431196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1BA6C9-33E0-4256-6707-F86039EF57CC}"/>
              </a:ext>
            </a:extLst>
          </p:cNvPr>
          <p:cNvSpPr>
            <a:spLocks noGrp="1"/>
          </p:cNvSpPr>
          <p:nvPr>
            <p:ph type="body" idx="1"/>
          </p:nvPr>
        </p:nvSpPr>
        <p:spPr/>
        <p:txBody>
          <a:bodyPr/>
          <a:lstStyle/>
          <a:p>
            <a:endParaRPr lang="en-GB" dirty="0"/>
          </a:p>
        </p:txBody>
      </p:sp>
      <p:sp>
        <p:nvSpPr>
          <p:cNvPr id="4" name="Date Placeholder 3">
            <a:extLst>
              <a:ext uri="{FF2B5EF4-FFF2-40B4-BE49-F238E27FC236}">
                <a16:creationId xmlns:a16="http://schemas.microsoft.com/office/drawing/2014/main" id="{DE18D3BE-F2C1-ECD1-92B8-30048319D9BA}"/>
              </a:ext>
            </a:extLst>
          </p:cNvPr>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a:extLst>
              <a:ext uri="{FF2B5EF4-FFF2-40B4-BE49-F238E27FC236}">
                <a16:creationId xmlns:a16="http://schemas.microsoft.com/office/drawing/2014/main" id="{C6442D47-D3EE-986E-6A36-7D1A4757CB9B}"/>
              </a:ext>
            </a:extLst>
          </p:cNvPr>
          <p:cNvSpPr>
            <a:spLocks noGrp="1"/>
          </p:cNvSpPr>
          <p:nvPr>
            <p:ph type="sldNum" sz="quarter" idx="5"/>
          </p:nvPr>
        </p:nvSpPr>
        <p:spPr/>
        <p:txBody>
          <a:bodyPr/>
          <a:lstStyle/>
          <a:p>
            <a:pPr rtl="0"/>
            <a:fld id="{B62F9892-4FA8-4E47-8751-DA9332AF5A19}" type="slidenum">
              <a:rPr lang="en-GB" smtClean="0"/>
              <a:t>12</a:t>
            </a:fld>
            <a:endParaRPr lang="en-GB" dirty="0"/>
          </a:p>
        </p:txBody>
      </p:sp>
    </p:spTree>
    <p:extLst>
      <p:ext uri="{BB962C8B-B14F-4D97-AF65-F5344CB8AC3E}">
        <p14:creationId xmlns:p14="http://schemas.microsoft.com/office/powerpoint/2010/main" val="2411425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0A1E3-B2A7-24B5-8165-1764E6408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5ABF2-3D7A-D90E-1088-B9D9B0F65D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8275A-F962-2FE4-A62E-33FFD2A69035}"/>
              </a:ext>
            </a:extLst>
          </p:cNvPr>
          <p:cNvSpPr>
            <a:spLocks noGrp="1"/>
          </p:cNvSpPr>
          <p:nvPr>
            <p:ph type="body" idx="1"/>
          </p:nvPr>
        </p:nvSpPr>
        <p:spPr/>
        <p:txBody>
          <a:bodyPr/>
          <a:lstStyle/>
          <a:p>
            <a:endParaRPr lang="en-GB" dirty="0"/>
          </a:p>
        </p:txBody>
      </p:sp>
      <p:sp>
        <p:nvSpPr>
          <p:cNvPr id="4" name="Date Placeholder 3">
            <a:extLst>
              <a:ext uri="{FF2B5EF4-FFF2-40B4-BE49-F238E27FC236}">
                <a16:creationId xmlns:a16="http://schemas.microsoft.com/office/drawing/2014/main" id="{95CD2958-7923-FC4A-FDC4-E1B1C2EB65BB}"/>
              </a:ext>
            </a:extLst>
          </p:cNvPr>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a:extLst>
              <a:ext uri="{FF2B5EF4-FFF2-40B4-BE49-F238E27FC236}">
                <a16:creationId xmlns:a16="http://schemas.microsoft.com/office/drawing/2014/main" id="{CF405853-E925-78F8-5CC2-F5C523278DF9}"/>
              </a:ext>
            </a:extLst>
          </p:cNvPr>
          <p:cNvSpPr>
            <a:spLocks noGrp="1"/>
          </p:cNvSpPr>
          <p:nvPr>
            <p:ph type="sldNum" sz="quarter" idx="5"/>
          </p:nvPr>
        </p:nvSpPr>
        <p:spPr/>
        <p:txBody>
          <a:bodyPr/>
          <a:lstStyle/>
          <a:p>
            <a:pPr rtl="0"/>
            <a:fld id="{B62F9892-4FA8-4E47-8751-DA9332AF5A19}" type="slidenum">
              <a:rPr lang="en-GB" smtClean="0"/>
              <a:t>13</a:t>
            </a:fld>
            <a:endParaRPr lang="en-GB" dirty="0"/>
          </a:p>
        </p:txBody>
      </p:sp>
    </p:spTree>
    <p:extLst>
      <p:ext uri="{BB962C8B-B14F-4D97-AF65-F5344CB8AC3E}">
        <p14:creationId xmlns:p14="http://schemas.microsoft.com/office/powerpoint/2010/main" val="434672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D5A5E-22E9-484D-E736-9DDD19F31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A3E7F-0FF1-8799-0666-DDB691D37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7944C-476B-A2D7-9520-CE680CD34232}"/>
              </a:ext>
            </a:extLst>
          </p:cNvPr>
          <p:cNvSpPr>
            <a:spLocks noGrp="1"/>
          </p:cNvSpPr>
          <p:nvPr>
            <p:ph type="body" idx="1"/>
          </p:nvPr>
        </p:nvSpPr>
        <p:spPr/>
        <p:txBody>
          <a:bodyPr/>
          <a:lstStyle/>
          <a:p>
            <a:endParaRPr lang="en-US" sz="1300" dirty="0"/>
          </a:p>
        </p:txBody>
      </p:sp>
      <p:sp>
        <p:nvSpPr>
          <p:cNvPr id="4" name="Date Placeholder 3">
            <a:extLst>
              <a:ext uri="{FF2B5EF4-FFF2-40B4-BE49-F238E27FC236}">
                <a16:creationId xmlns:a16="http://schemas.microsoft.com/office/drawing/2014/main" id="{85958D91-C922-3674-2121-2AC1956EA0A4}"/>
              </a:ext>
            </a:extLst>
          </p:cNvPr>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a:extLst>
              <a:ext uri="{FF2B5EF4-FFF2-40B4-BE49-F238E27FC236}">
                <a16:creationId xmlns:a16="http://schemas.microsoft.com/office/drawing/2014/main" id="{E88EB1FA-3B51-1819-62C8-706E1E78C098}"/>
              </a:ext>
            </a:extLst>
          </p:cNvPr>
          <p:cNvSpPr>
            <a:spLocks noGrp="1"/>
          </p:cNvSpPr>
          <p:nvPr>
            <p:ph type="sldNum" sz="quarter" idx="5"/>
          </p:nvPr>
        </p:nvSpPr>
        <p:spPr/>
        <p:txBody>
          <a:bodyPr/>
          <a:lstStyle/>
          <a:p>
            <a:pPr rtl="0"/>
            <a:fld id="{B62F9892-4FA8-4E47-8751-DA9332AF5A19}" type="slidenum">
              <a:rPr lang="en-GB" smtClean="0"/>
              <a:t>14</a:t>
            </a:fld>
            <a:endParaRPr lang="en-GB" dirty="0"/>
          </a:p>
        </p:txBody>
      </p:sp>
    </p:spTree>
    <p:extLst>
      <p:ext uri="{BB962C8B-B14F-4D97-AF65-F5344CB8AC3E}">
        <p14:creationId xmlns:p14="http://schemas.microsoft.com/office/powerpoint/2010/main" val="2648110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15</a:t>
            </a:fld>
            <a:endParaRPr lang="en-GB" dirty="0"/>
          </a:p>
        </p:txBody>
      </p:sp>
    </p:spTree>
    <p:extLst>
      <p:ext uri="{BB962C8B-B14F-4D97-AF65-F5344CB8AC3E}">
        <p14:creationId xmlns:p14="http://schemas.microsoft.com/office/powerpoint/2010/main" val="4198958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34F74-E004-9198-6C55-645506310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41C92-C5A9-FB5F-5165-734F29237C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FDFD3-AF73-CB13-46D5-570B535616D2}"/>
              </a:ext>
            </a:extLst>
          </p:cNvPr>
          <p:cNvSpPr>
            <a:spLocks noGrp="1"/>
          </p:cNvSpPr>
          <p:nvPr>
            <p:ph type="body" idx="1"/>
          </p:nvPr>
        </p:nvSpPr>
        <p:spPr/>
        <p:txBody>
          <a:bodyPr/>
          <a:lstStyle/>
          <a:p>
            <a:r>
              <a:rPr lang="en-GB" dirty="0"/>
              <a:t>Luke 4 quotes re Jesus mission:</a:t>
            </a:r>
          </a:p>
          <a:p>
            <a:r>
              <a:rPr lang="en-US" sz="1300" b="1" dirty="0"/>
              <a:t>Luke 4:16–19 (ESV)</a:t>
            </a:r>
            <a:r>
              <a:rPr lang="en-US" sz="1300" dirty="0"/>
              <a:t> </a:t>
            </a:r>
          </a:p>
          <a:p>
            <a:r>
              <a:rPr lang="en-US" sz="1300" b="1" dirty="0"/>
              <a:t>16</a:t>
            </a:r>
            <a:r>
              <a:rPr lang="en-US" sz="1300" dirty="0"/>
              <a:t> And he came to Nazareth, where he had been brought up. And as was his custom, he went to the synagogue on the Sabbath day, and he stood up to read. </a:t>
            </a:r>
            <a:r>
              <a:rPr lang="en-US" sz="1300" b="1" dirty="0"/>
              <a:t>17</a:t>
            </a:r>
            <a:r>
              <a:rPr lang="en-US" sz="1300" dirty="0"/>
              <a:t> And the scroll of the prophet Isaiah was given to him. He unrolled the scroll and found the place where it was written, </a:t>
            </a:r>
          </a:p>
          <a:p>
            <a:r>
              <a:rPr lang="en-US" sz="1300" b="1" dirty="0"/>
              <a:t>18</a:t>
            </a:r>
            <a:r>
              <a:rPr lang="en-US" sz="1300" dirty="0"/>
              <a:t> “The Spirit of the Lord is upon me, </a:t>
            </a:r>
          </a:p>
          <a:p>
            <a:r>
              <a:rPr lang="en-US" sz="1300" dirty="0"/>
              <a:t>because he has anointed me </a:t>
            </a:r>
          </a:p>
          <a:p>
            <a:r>
              <a:rPr lang="en-US" sz="1300" dirty="0"/>
              <a:t>to </a:t>
            </a:r>
            <a:r>
              <a:rPr lang="en-US" sz="1300" b="1" dirty="0"/>
              <a:t>proclaim good news [</a:t>
            </a:r>
            <a:r>
              <a:rPr lang="en-US" sz="1300" b="1" dirty="0" err="1"/>
              <a:t>euangelizo</a:t>
            </a:r>
            <a:r>
              <a:rPr lang="en-US" sz="1300" b="1" dirty="0"/>
              <a:t>]</a:t>
            </a:r>
            <a:r>
              <a:rPr lang="en-US" sz="1300" dirty="0"/>
              <a:t> to the poor. </a:t>
            </a:r>
          </a:p>
          <a:p>
            <a:r>
              <a:rPr lang="en-US" sz="1300" dirty="0"/>
              <a:t>He has sent me to proclaim liberty to the captives </a:t>
            </a:r>
          </a:p>
          <a:p>
            <a:r>
              <a:rPr lang="en-US" sz="1300" dirty="0"/>
              <a:t>and recovering of sight to the blind, </a:t>
            </a:r>
          </a:p>
          <a:p>
            <a:r>
              <a:rPr lang="en-US" sz="1300" dirty="0"/>
              <a:t>to set at liberty those who are oppressed, </a:t>
            </a:r>
          </a:p>
          <a:p>
            <a:r>
              <a:rPr lang="en-US" sz="1300" b="1" dirty="0"/>
              <a:t>19</a:t>
            </a:r>
            <a:r>
              <a:rPr lang="en-US" sz="1300" dirty="0"/>
              <a:t> to proclaim the year of the Lord’s favor.”</a:t>
            </a:r>
          </a:p>
          <a:p>
            <a:endParaRPr lang="en-GB" dirty="0"/>
          </a:p>
          <a:p>
            <a:r>
              <a:rPr lang="en-GB" dirty="0"/>
              <a:t>and Matt 4 example of him doing it:</a:t>
            </a:r>
          </a:p>
          <a:p>
            <a:r>
              <a:rPr lang="en-US" sz="1300" b="1" dirty="0"/>
              <a:t>Matthew 4:23 (ESV)</a:t>
            </a:r>
            <a:r>
              <a:rPr lang="en-US" sz="1300" dirty="0"/>
              <a:t> </a:t>
            </a:r>
          </a:p>
          <a:p>
            <a:r>
              <a:rPr lang="en-US" sz="1300" b="1" dirty="0"/>
              <a:t>23</a:t>
            </a:r>
            <a:r>
              <a:rPr lang="en-US" sz="1300" dirty="0"/>
              <a:t> And he went throughout all Galilee, teaching in their synagogues and proclaiming </a:t>
            </a:r>
            <a:r>
              <a:rPr lang="en-US" sz="1300" b="1" dirty="0"/>
              <a:t>the gospel [</a:t>
            </a:r>
            <a:r>
              <a:rPr lang="en-US" sz="1300" b="1" dirty="0" err="1"/>
              <a:t>euangelion</a:t>
            </a:r>
            <a:r>
              <a:rPr lang="en-US" sz="1300" b="1" dirty="0"/>
              <a:t>] </a:t>
            </a:r>
            <a:r>
              <a:rPr lang="en-US" sz="1300" dirty="0"/>
              <a:t>of the kingdom and healing every disease and every affliction among the people.</a:t>
            </a:r>
          </a:p>
        </p:txBody>
      </p:sp>
      <p:sp>
        <p:nvSpPr>
          <p:cNvPr id="4" name="Date Placeholder 3">
            <a:extLst>
              <a:ext uri="{FF2B5EF4-FFF2-40B4-BE49-F238E27FC236}">
                <a16:creationId xmlns:a16="http://schemas.microsoft.com/office/drawing/2014/main" id="{74D3CADD-0429-4813-9F13-C19EAEFDF847}"/>
              </a:ext>
            </a:extLst>
          </p:cNvPr>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a:extLst>
              <a:ext uri="{FF2B5EF4-FFF2-40B4-BE49-F238E27FC236}">
                <a16:creationId xmlns:a16="http://schemas.microsoft.com/office/drawing/2014/main" id="{98C2A50F-4425-54CE-67BF-503FF2407919}"/>
              </a:ext>
            </a:extLst>
          </p:cNvPr>
          <p:cNvSpPr>
            <a:spLocks noGrp="1"/>
          </p:cNvSpPr>
          <p:nvPr>
            <p:ph type="sldNum" sz="quarter" idx="5"/>
          </p:nvPr>
        </p:nvSpPr>
        <p:spPr/>
        <p:txBody>
          <a:bodyPr/>
          <a:lstStyle/>
          <a:p>
            <a:pPr rtl="0"/>
            <a:fld id="{B62F9892-4FA8-4E47-8751-DA9332AF5A19}" type="slidenum">
              <a:rPr lang="en-GB" smtClean="0"/>
              <a:t>2</a:t>
            </a:fld>
            <a:endParaRPr lang="en-GB" dirty="0"/>
          </a:p>
        </p:txBody>
      </p:sp>
    </p:spTree>
    <p:extLst>
      <p:ext uri="{BB962C8B-B14F-4D97-AF65-F5344CB8AC3E}">
        <p14:creationId xmlns:p14="http://schemas.microsoft.com/office/powerpoint/2010/main" val="203715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17037-B684-5FAA-16E0-F3EFDCCD9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80349D-5387-C94F-D526-EE95CD82C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2221A-F0AB-F79A-E7CB-95498A1653FF}"/>
              </a:ext>
            </a:extLst>
          </p:cNvPr>
          <p:cNvSpPr>
            <a:spLocks noGrp="1"/>
          </p:cNvSpPr>
          <p:nvPr>
            <p:ph type="body" idx="1"/>
          </p:nvPr>
        </p:nvSpPr>
        <p:spPr/>
        <p:txBody>
          <a:bodyPr/>
          <a:lstStyle/>
          <a:p>
            <a:endParaRPr lang="en-GB" dirty="0"/>
          </a:p>
        </p:txBody>
      </p:sp>
      <p:sp>
        <p:nvSpPr>
          <p:cNvPr id="4" name="Date Placeholder 3">
            <a:extLst>
              <a:ext uri="{FF2B5EF4-FFF2-40B4-BE49-F238E27FC236}">
                <a16:creationId xmlns:a16="http://schemas.microsoft.com/office/drawing/2014/main" id="{8C3A562B-E7F4-9165-FDE6-E153E38087C8}"/>
              </a:ext>
            </a:extLst>
          </p:cNvPr>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a:extLst>
              <a:ext uri="{FF2B5EF4-FFF2-40B4-BE49-F238E27FC236}">
                <a16:creationId xmlns:a16="http://schemas.microsoft.com/office/drawing/2014/main" id="{F7CD8BB9-A678-51BF-1437-0F01922E24A0}"/>
              </a:ext>
            </a:extLst>
          </p:cNvPr>
          <p:cNvSpPr>
            <a:spLocks noGrp="1"/>
          </p:cNvSpPr>
          <p:nvPr>
            <p:ph type="sldNum" sz="quarter" idx="5"/>
          </p:nvPr>
        </p:nvSpPr>
        <p:spPr/>
        <p:txBody>
          <a:bodyPr/>
          <a:lstStyle/>
          <a:p>
            <a:pPr rtl="0"/>
            <a:fld id="{B62F9892-4FA8-4E47-8751-DA9332AF5A19}" type="slidenum">
              <a:rPr lang="en-GB" smtClean="0"/>
              <a:t>3</a:t>
            </a:fld>
            <a:endParaRPr lang="en-GB" dirty="0"/>
          </a:p>
        </p:txBody>
      </p:sp>
    </p:spTree>
    <p:extLst>
      <p:ext uri="{BB962C8B-B14F-4D97-AF65-F5344CB8AC3E}">
        <p14:creationId xmlns:p14="http://schemas.microsoft.com/office/powerpoint/2010/main" val="2380644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4</a:t>
            </a:fld>
            <a:endParaRPr lang="en-GB" dirty="0"/>
          </a:p>
        </p:txBody>
      </p:sp>
    </p:spTree>
    <p:extLst>
      <p:ext uri="{BB962C8B-B14F-4D97-AF65-F5344CB8AC3E}">
        <p14:creationId xmlns:p14="http://schemas.microsoft.com/office/powerpoint/2010/main" val="720786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42175-E7A4-BAB4-C1D9-B421C75F2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3482E-6D9F-DC54-3343-BDD8E9C6F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4E7A9-BE01-7163-127F-4001629D9EDA}"/>
              </a:ext>
            </a:extLst>
          </p:cNvPr>
          <p:cNvSpPr>
            <a:spLocks noGrp="1"/>
          </p:cNvSpPr>
          <p:nvPr>
            <p:ph type="body" idx="1"/>
          </p:nvPr>
        </p:nvSpPr>
        <p:spPr/>
        <p:txBody>
          <a:bodyPr/>
          <a:lstStyle/>
          <a:p>
            <a:endParaRPr lang="en-GB" dirty="0"/>
          </a:p>
        </p:txBody>
      </p:sp>
      <p:sp>
        <p:nvSpPr>
          <p:cNvPr id="4" name="Date Placeholder 3">
            <a:extLst>
              <a:ext uri="{FF2B5EF4-FFF2-40B4-BE49-F238E27FC236}">
                <a16:creationId xmlns:a16="http://schemas.microsoft.com/office/drawing/2014/main" id="{389CB1DB-D3A1-910D-6A64-34B33BCA13CC}"/>
              </a:ext>
            </a:extLst>
          </p:cNvPr>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a:extLst>
              <a:ext uri="{FF2B5EF4-FFF2-40B4-BE49-F238E27FC236}">
                <a16:creationId xmlns:a16="http://schemas.microsoft.com/office/drawing/2014/main" id="{A44FDA0B-6A87-57B9-044E-27A846B035AC}"/>
              </a:ext>
            </a:extLst>
          </p:cNvPr>
          <p:cNvSpPr>
            <a:spLocks noGrp="1"/>
          </p:cNvSpPr>
          <p:nvPr>
            <p:ph type="sldNum" sz="quarter" idx="5"/>
          </p:nvPr>
        </p:nvSpPr>
        <p:spPr/>
        <p:txBody>
          <a:bodyPr/>
          <a:lstStyle/>
          <a:p>
            <a:pPr rtl="0"/>
            <a:fld id="{B62F9892-4FA8-4E47-8751-DA9332AF5A19}" type="slidenum">
              <a:rPr lang="en-GB" smtClean="0"/>
              <a:t>5</a:t>
            </a:fld>
            <a:endParaRPr lang="en-GB" dirty="0"/>
          </a:p>
        </p:txBody>
      </p:sp>
    </p:spTree>
    <p:extLst>
      <p:ext uri="{BB962C8B-B14F-4D97-AF65-F5344CB8AC3E}">
        <p14:creationId xmlns:p14="http://schemas.microsoft.com/office/powerpoint/2010/main" val="194456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C56CE-C0C4-6F68-FF84-16ED56A66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45E23-E63F-E8EB-E313-3E8A6C003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CE674-E82A-2850-4239-40B4CE58228A}"/>
              </a:ext>
            </a:extLst>
          </p:cNvPr>
          <p:cNvSpPr>
            <a:spLocks noGrp="1"/>
          </p:cNvSpPr>
          <p:nvPr>
            <p:ph type="body" idx="1"/>
          </p:nvPr>
        </p:nvSpPr>
        <p:spPr/>
        <p:txBody>
          <a:bodyPr/>
          <a:lstStyle/>
          <a:p>
            <a:r>
              <a:rPr lang="en-US" sz="1300" b="1" dirty="0"/>
              <a:t>Mark 1:14–15 (ESV)</a:t>
            </a:r>
            <a:r>
              <a:rPr lang="en-US" sz="1300" dirty="0"/>
              <a:t> </a:t>
            </a:r>
          </a:p>
          <a:p>
            <a:r>
              <a:rPr lang="en-US" sz="1300" b="1" dirty="0"/>
              <a:t>14</a:t>
            </a:r>
            <a:r>
              <a:rPr lang="en-US" sz="1300" dirty="0"/>
              <a:t> Now after John was arrested, Jesus came into Galilee, </a:t>
            </a:r>
            <a:r>
              <a:rPr lang="en-US" sz="1300" b="1" dirty="0"/>
              <a:t>proclaiming the gospel [</a:t>
            </a:r>
            <a:r>
              <a:rPr lang="en-US" sz="1300" b="1" dirty="0" err="1"/>
              <a:t>euangelion</a:t>
            </a:r>
            <a:r>
              <a:rPr lang="en-US" sz="1300" b="1" dirty="0"/>
              <a:t>] of God</a:t>
            </a:r>
            <a:r>
              <a:rPr lang="en-US" sz="1300" dirty="0"/>
              <a:t>, </a:t>
            </a:r>
            <a:r>
              <a:rPr lang="en-US" sz="1300" b="1" dirty="0"/>
              <a:t>15</a:t>
            </a:r>
            <a:r>
              <a:rPr lang="en-US" sz="1300" dirty="0"/>
              <a:t> and saying, “The time is fulfilled, and the kingdom of God is at hand; repent and believe in the gospel.” </a:t>
            </a:r>
          </a:p>
          <a:p>
            <a:endParaRPr lang="en-GB" dirty="0"/>
          </a:p>
          <a:p>
            <a:r>
              <a:rPr lang="en-GB" dirty="0"/>
              <a:t>Compare</a:t>
            </a:r>
          </a:p>
          <a:p>
            <a:endParaRPr lang="en-GB" dirty="0"/>
          </a:p>
          <a:p>
            <a:r>
              <a:rPr lang="en-US" sz="1300" b="1" dirty="0"/>
              <a:t>Mark 2:1–2 (ESV)</a:t>
            </a:r>
            <a:r>
              <a:rPr lang="en-US" sz="1300" dirty="0"/>
              <a:t> </a:t>
            </a:r>
          </a:p>
          <a:p>
            <a:r>
              <a:rPr lang="en-US" sz="1300" b="1" dirty="0"/>
              <a:t>1</a:t>
            </a:r>
            <a:r>
              <a:rPr lang="en-US" sz="1300" dirty="0"/>
              <a:t> And when he returned to Capernaum after some days, it was reported that he was at home. </a:t>
            </a:r>
            <a:r>
              <a:rPr lang="en-US" sz="1300" b="1" dirty="0"/>
              <a:t>2</a:t>
            </a:r>
            <a:r>
              <a:rPr lang="en-US" sz="1300" dirty="0"/>
              <a:t> And many were gathered together, so that there was no more room, not even at the door. And he was preaching </a:t>
            </a:r>
            <a:r>
              <a:rPr lang="en-US" sz="1300" b="1" dirty="0"/>
              <a:t>the word [logos]</a:t>
            </a:r>
            <a:r>
              <a:rPr lang="en-US" sz="1300" dirty="0"/>
              <a:t> to them.</a:t>
            </a:r>
          </a:p>
        </p:txBody>
      </p:sp>
      <p:sp>
        <p:nvSpPr>
          <p:cNvPr id="4" name="Date Placeholder 3">
            <a:extLst>
              <a:ext uri="{FF2B5EF4-FFF2-40B4-BE49-F238E27FC236}">
                <a16:creationId xmlns:a16="http://schemas.microsoft.com/office/drawing/2014/main" id="{80D3E139-B3A7-6A15-867F-32DDBEA32249}"/>
              </a:ext>
            </a:extLst>
          </p:cNvPr>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a:extLst>
              <a:ext uri="{FF2B5EF4-FFF2-40B4-BE49-F238E27FC236}">
                <a16:creationId xmlns:a16="http://schemas.microsoft.com/office/drawing/2014/main" id="{872FB404-B77A-75DE-59E4-639881F5AA20}"/>
              </a:ext>
            </a:extLst>
          </p:cNvPr>
          <p:cNvSpPr>
            <a:spLocks noGrp="1"/>
          </p:cNvSpPr>
          <p:nvPr>
            <p:ph type="sldNum" sz="quarter" idx="5"/>
          </p:nvPr>
        </p:nvSpPr>
        <p:spPr/>
        <p:txBody>
          <a:bodyPr/>
          <a:lstStyle/>
          <a:p>
            <a:pPr rtl="0"/>
            <a:fld id="{B62F9892-4FA8-4E47-8751-DA9332AF5A19}" type="slidenum">
              <a:rPr lang="en-GB" smtClean="0"/>
              <a:t>6</a:t>
            </a:fld>
            <a:endParaRPr lang="en-GB" dirty="0"/>
          </a:p>
        </p:txBody>
      </p:sp>
    </p:spTree>
    <p:extLst>
      <p:ext uri="{BB962C8B-B14F-4D97-AF65-F5344CB8AC3E}">
        <p14:creationId xmlns:p14="http://schemas.microsoft.com/office/powerpoint/2010/main" val="531496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222DE-FF2E-0AA0-DA73-820F4494B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154D5-E86C-EA70-4A8F-20B0FC0E6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8C288-E27D-5E61-EF83-CFE963ED6A6E}"/>
              </a:ext>
            </a:extLst>
          </p:cNvPr>
          <p:cNvSpPr>
            <a:spLocks noGrp="1"/>
          </p:cNvSpPr>
          <p:nvPr>
            <p:ph type="body" idx="1"/>
          </p:nvPr>
        </p:nvSpPr>
        <p:spPr/>
        <p:txBody>
          <a:bodyPr/>
          <a:lstStyle/>
          <a:p>
            <a:pPr defTabSz="966064"/>
            <a:r>
              <a:rPr lang="en-GB" dirty="0"/>
              <a:t>In the parallel </a:t>
            </a:r>
            <a:r>
              <a:rPr lang="en-GB" b="0" dirty="0"/>
              <a:t>account in </a:t>
            </a:r>
            <a:r>
              <a:rPr lang="en-US" sz="1300" dirty="0"/>
              <a:t>Matthew 5:15-16 </a:t>
            </a:r>
            <a:r>
              <a:rPr lang="en-GB" b="0" dirty="0"/>
              <a:t>Jesus also </a:t>
            </a:r>
            <a:r>
              <a:rPr lang="en-GB" dirty="0"/>
              <a:t>adds </a:t>
            </a:r>
            <a:r>
              <a:rPr lang="en-US" sz="1300" b="1" dirty="0"/>
              <a:t>“In the same way, let your light shine before others, so that they may see your good works and give glory to your Father who is in heaven.” </a:t>
            </a:r>
            <a:r>
              <a:rPr lang="en-US" sz="1300" dirty="0"/>
              <a:t>(ESV)</a:t>
            </a:r>
          </a:p>
          <a:p>
            <a:r>
              <a:rPr lang="en-GB" dirty="0"/>
              <a:t>Shining out into the world is part of the </a:t>
            </a:r>
            <a:r>
              <a:rPr lang="en-GB" u="sng" dirty="0"/>
              <a:t>purpose</a:t>
            </a:r>
            <a:r>
              <a:rPr lang="en-GB" dirty="0"/>
              <a:t> of being a disciple of Jesus.</a:t>
            </a:r>
          </a:p>
          <a:p>
            <a:r>
              <a:rPr lang="en-GB" dirty="0"/>
              <a:t>And the truth will come out anyway.</a:t>
            </a:r>
          </a:p>
          <a:p>
            <a:r>
              <a:rPr lang="en-GB" dirty="0"/>
              <a:t>So own it! “Nail your colours to the mast.”</a:t>
            </a:r>
          </a:p>
          <a:p>
            <a:endParaRPr lang="en-GB" dirty="0"/>
          </a:p>
          <a:p>
            <a:r>
              <a:rPr lang="en-GB" dirty="0"/>
              <a:t>V25 here is repeated in other parables like Matthew 25: the parable of the talents. It seems to refer to God’s servants being rewarded for how they bring glory to God. What “they have” is the spiritual result of their labour which they present to God, and they will be given greater reward and opportunity. Note that in those parables, all the servants that ‘turn a profit’ with the resources they were given get told</a:t>
            </a:r>
            <a:r>
              <a:rPr lang="en-GB" b="1" dirty="0"/>
              <a:t> “</a:t>
            </a:r>
            <a:r>
              <a:rPr lang="en-US" sz="1300" b="1" dirty="0"/>
              <a:t>Well done, good and faithful servant. You have been faithful over a little; I will set you over much. Enter into the joy of your master.”</a:t>
            </a:r>
          </a:p>
          <a:p>
            <a:endParaRPr lang="en-GB" dirty="0"/>
          </a:p>
          <a:p>
            <a:endParaRPr lang="en-GB" dirty="0"/>
          </a:p>
        </p:txBody>
      </p:sp>
      <p:sp>
        <p:nvSpPr>
          <p:cNvPr id="4" name="Date Placeholder 3">
            <a:extLst>
              <a:ext uri="{FF2B5EF4-FFF2-40B4-BE49-F238E27FC236}">
                <a16:creationId xmlns:a16="http://schemas.microsoft.com/office/drawing/2014/main" id="{A30912FF-37CC-0F68-FF42-7A50D81F8B18}"/>
              </a:ext>
            </a:extLst>
          </p:cNvPr>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a:extLst>
              <a:ext uri="{FF2B5EF4-FFF2-40B4-BE49-F238E27FC236}">
                <a16:creationId xmlns:a16="http://schemas.microsoft.com/office/drawing/2014/main" id="{18CDA888-910D-03B1-BFD6-8BA4483C65D0}"/>
              </a:ext>
            </a:extLst>
          </p:cNvPr>
          <p:cNvSpPr>
            <a:spLocks noGrp="1"/>
          </p:cNvSpPr>
          <p:nvPr>
            <p:ph type="sldNum" sz="quarter" idx="5"/>
          </p:nvPr>
        </p:nvSpPr>
        <p:spPr/>
        <p:txBody>
          <a:bodyPr/>
          <a:lstStyle/>
          <a:p>
            <a:pPr rtl="0"/>
            <a:fld id="{B62F9892-4FA8-4E47-8751-DA9332AF5A19}" type="slidenum">
              <a:rPr lang="en-GB" smtClean="0"/>
              <a:t>7</a:t>
            </a:fld>
            <a:endParaRPr lang="en-GB" dirty="0"/>
          </a:p>
        </p:txBody>
      </p:sp>
    </p:spTree>
    <p:extLst>
      <p:ext uri="{BB962C8B-B14F-4D97-AF65-F5344CB8AC3E}">
        <p14:creationId xmlns:p14="http://schemas.microsoft.com/office/powerpoint/2010/main" val="362916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69B34-F84D-89EE-0012-1BF46F7D9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80DCF-3505-336F-6A03-729F169FC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6DD34-235D-16AD-4F15-80D8AF44DC6E}"/>
              </a:ext>
            </a:extLst>
          </p:cNvPr>
          <p:cNvSpPr>
            <a:spLocks noGrp="1"/>
          </p:cNvSpPr>
          <p:nvPr>
            <p:ph type="body" idx="1"/>
          </p:nvPr>
        </p:nvSpPr>
        <p:spPr/>
        <p:txBody>
          <a:bodyPr/>
          <a:lstStyle/>
          <a:p>
            <a:r>
              <a:rPr lang="en-GB" dirty="0"/>
              <a:t>1 minute to mull it over</a:t>
            </a:r>
          </a:p>
          <a:p>
            <a:r>
              <a:rPr lang="en-GB" dirty="0"/>
              <a:t>1 minute for responses</a:t>
            </a:r>
          </a:p>
        </p:txBody>
      </p:sp>
      <p:sp>
        <p:nvSpPr>
          <p:cNvPr id="4" name="Date Placeholder 3">
            <a:extLst>
              <a:ext uri="{FF2B5EF4-FFF2-40B4-BE49-F238E27FC236}">
                <a16:creationId xmlns:a16="http://schemas.microsoft.com/office/drawing/2014/main" id="{D2AB966D-4A1B-9E26-FDDB-D0662B636F59}"/>
              </a:ext>
            </a:extLst>
          </p:cNvPr>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a:extLst>
              <a:ext uri="{FF2B5EF4-FFF2-40B4-BE49-F238E27FC236}">
                <a16:creationId xmlns:a16="http://schemas.microsoft.com/office/drawing/2014/main" id="{E59454C0-105D-25E9-E16F-3BBD8294CF00}"/>
              </a:ext>
            </a:extLst>
          </p:cNvPr>
          <p:cNvSpPr>
            <a:spLocks noGrp="1"/>
          </p:cNvSpPr>
          <p:nvPr>
            <p:ph type="sldNum" sz="quarter" idx="5"/>
          </p:nvPr>
        </p:nvSpPr>
        <p:spPr/>
        <p:txBody>
          <a:bodyPr/>
          <a:lstStyle/>
          <a:p>
            <a:pPr rtl="0"/>
            <a:fld id="{B62F9892-4FA8-4E47-8751-DA9332AF5A19}" type="slidenum">
              <a:rPr lang="en-GB" smtClean="0"/>
              <a:t>8</a:t>
            </a:fld>
            <a:endParaRPr lang="en-GB" dirty="0"/>
          </a:p>
        </p:txBody>
      </p:sp>
    </p:spTree>
    <p:extLst>
      <p:ext uri="{BB962C8B-B14F-4D97-AF65-F5344CB8AC3E}">
        <p14:creationId xmlns:p14="http://schemas.microsoft.com/office/powerpoint/2010/main" val="520335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E519-DBA1-1A1D-DD9C-D3ABC172B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7ACFF-C3C8-0997-578E-F41CF0179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FC613-0BFD-88F4-F7C1-2A3C7CE096C7}"/>
              </a:ext>
            </a:extLst>
          </p:cNvPr>
          <p:cNvSpPr>
            <a:spLocks noGrp="1"/>
          </p:cNvSpPr>
          <p:nvPr>
            <p:ph type="body" idx="1"/>
          </p:nvPr>
        </p:nvSpPr>
        <p:spPr/>
        <p:txBody>
          <a:bodyPr/>
          <a:lstStyle/>
          <a:p>
            <a:r>
              <a:rPr lang="en-US" sz="1300" b="1" dirty="0"/>
              <a:t>1 Corinthians 3:5–9 (ESV)</a:t>
            </a:r>
            <a:r>
              <a:rPr lang="en-US" sz="1300" dirty="0"/>
              <a:t> </a:t>
            </a:r>
          </a:p>
          <a:p>
            <a:r>
              <a:rPr lang="en-US" sz="1300" b="1" dirty="0"/>
              <a:t>5</a:t>
            </a:r>
            <a:r>
              <a:rPr lang="en-US" sz="1300" dirty="0"/>
              <a:t> What then is Apollos? What is Paul? Servants through whom you believed, as the Lord assigned to each. </a:t>
            </a:r>
            <a:r>
              <a:rPr lang="en-US" sz="1300" b="1" dirty="0"/>
              <a:t>6</a:t>
            </a:r>
            <a:r>
              <a:rPr lang="en-US" sz="1300" dirty="0"/>
              <a:t> I </a:t>
            </a:r>
            <a:r>
              <a:rPr lang="en-US" sz="1300" b="1" dirty="0"/>
              <a:t>planted</a:t>
            </a:r>
            <a:r>
              <a:rPr lang="en-US" sz="1300" dirty="0"/>
              <a:t>, Apollos </a:t>
            </a:r>
            <a:r>
              <a:rPr lang="en-US" sz="1300" b="1" dirty="0"/>
              <a:t>watered</a:t>
            </a:r>
            <a:r>
              <a:rPr lang="en-US" sz="1300" dirty="0"/>
              <a:t>, but </a:t>
            </a:r>
            <a:r>
              <a:rPr lang="en-US" sz="1300" b="1" dirty="0"/>
              <a:t>God gave the growth</a:t>
            </a:r>
            <a:r>
              <a:rPr lang="en-US" sz="1300" dirty="0"/>
              <a:t>. </a:t>
            </a:r>
            <a:r>
              <a:rPr lang="en-US" sz="1300" b="1" dirty="0"/>
              <a:t>7</a:t>
            </a:r>
            <a:r>
              <a:rPr lang="en-US" sz="1300" dirty="0"/>
              <a:t> So neither he who plants nor he who waters is anything, but only God who gives the growth. </a:t>
            </a:r>
            <a:r>
              <a:rPr lang="en-US" sz="1300" b="1" dirty="0"/>
              <a:t>8</a:t>
            </a:r>
            <a:r>
              <a:rPr lang="en-US" sz="1300" dirty="0"/>
              <a:t> </a:t>
            </a:r>
            <a:r>
              <a:rPr lang="en-US" sz="1300" b="1" dirty="0"/>
              <a:t>He who plants and he who waters are one, and each will receive his wages according to his labor</a:t>
            </a:r>
            <a:r>
              <a:rPr lang="en-US" sz="1300" dirty="0"/>
              <a:t>. </a:t>
            </a:r>
            <a:r>
              <a:rPr lang="en-US" sz="1300" b="1" dirty="0"/>
              <a:t>9</a:t>
            </a:r>
            <a:r>
              <a:rPr lang="en-US" sz="1300" dirty="0"/>
              <a:t> For we are God’s fellow workers. You are God’s field, God’s building. </a:t>
            </a:r>
          </a:p>
          <a:p>
            <a:endParaRPr lang="en-GB" dirty="0"/>
          </a:p>
        </p:txBody>
      </p:sp>
      <p:sp>
        <p:nvSpPr>
          <p:cNvPr id="4" name="Date Placeholder 3">
            <a:extLst>
              <a:ext uri="{FF2B5EF4-FFF2-40B4-BE49-F238E27FC236}">
                <a16:creationId xmlns:a16="http://schemas.microsoft.com/office/drawing/2014/main" id="{FFC0A679-3849-9F8C-F55E-C0A73301B70A}"/>
              </a:ext>
            </a:extLst>
          </p:cNvPr>
          <p:cNvSpPr>
            <a:spLocks noGrp="1"/>
          </p:cNvSpPr>
          <p:nvPr>
            <p:ph type="dt" idx="1"/>
          </p:nvPr>
        </p:nvSpPr>
        <p:spPr/>
        <p:txBody>
          <a:bodyPr/>
          <a:lstStyle/>
          <a:p>
            <a:pPr rtl="0"/>
            <a:fld id="{80CEB934-2E0E-4BC3-801C-A4BDAA2D065B}" type="datetime1">
              <a:rPr lang="en-GB" smtClean="0"/>
              <a:t>15/02/2026</a:t>
            </a:fld>
            <a:endParaRPr lang="en-GB" dirty="0"/>
          </a:p>
        </p:txBody>
      </p:sp>
      <p:sp>
        <p:nvSpPr>
          <p:cNvPr id="5" name="Slide Number Placeholder 4">
            <a:extLst>
              <a:ext uri="{FF2B5EF4-FFF2-40B4-BE49-F238E27FC236}">
                <a16:creationId xmlns:a16="http://schemas.microsoft.com/office/drawing/2014/main" id="{F80F6397-07BF-3354-5FCB-E0AE65FF970C}"/>
              </a:ext>
            </a:extLst>
          </p:cNvPr>
          <p:cNvSpPr>
            <a:spLocks noGrp="1"/>
          </p:cNvSpPr>
          <p:nvPr>
            <p:ph type="sldNum" sz="quarter" idx="5"/>
          </p:nvPr>
        </p:nvSpPr>
        <p:spPr/>
        <p:txBody>
          <a:bodyPr/>
          <a:lstStyle/>
          <a:p>
            <a:pPr rtl="0"/>
            <a:fld id="{B62F9892-4FA8-4E47-8751-DA9332AF5A19}" type="slidenum">
              <a:rPr lang="en-GB" smtClean="0"/>
              <a:t>9</a:t>
            </a:fld>
            <a:endParaRPr lang="en-GB" dirty="0"/>
          </a:p>
        </p:txBody>
      </p:sp>
    </p:spTree>
    <p:extLst>
      <p:ext uri="{BB962C8B-B14F-4D97-AF65-F5344CB8AC3E}">
        <p14:creationId xmlns:p14="http://schemas.microsoft.com/office/powerpoint/2010/main" val="1280630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rtlCol="0">
            <a:noAutofit/>
          </a:bodyPr>
          <a:lstStyle/>
          <a:p>
            <a:pPr rtl="0"/>
            <a:r>
              <a:rPr lang="en-US"/>
              <a:t>Click icon to add picture</a:t>
            </a:r>
            <a:endParaRPr lang="en-GB"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p:nvPr>
        </p:nvSpPr>
        <p:spPr>
          <a:xfrm>
            <a:off x="6911496" y="1695899"/>
            <a:ext cx="4453151" cy="4028034"/>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defRPr lang="en-GB" sz="4000" b="1" spc="0" baseline="0" dirty="0">
                <a:solidFill>
                  <a:schemeClr val="tx1">
                    <a:lumMod val="75000"/>
                    <a:lumOff val="25000"/>
                  </a:schemeClr>
                </a:solidFill>
                <a:latin typeface="+mn-lt"/>
                <a:ea typeface="+mn-ea"/>
                <a:cs typeface="+mn-cs"/>
              </a:defRPr>
            </a:lvl1pPr>
          </a:lstStyle>
          <a:p>
            <a:pPr marL="0" lvl="0" algn="ctr" rtl="0"/>
            <a:r>
              <a:rPr lang="en-US" sz="4000">
                <a:solidFill>
                  <a:schemeClr val="tx1">
                    <a:lumMod val="75000"/>
                    <a:lumOff val="25000"/>
                  </a:schemeClr>
                </a:solidFill>
              </a:rPr>
              <a:t>Click to edit Master title style</a:t>
            </a:r>
            <a:endParaRPr lang="en-GB" sz="40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5BE55C2A-633D-42FC-AF3D-3B5D77E69FDF}"/>
              </a:ext>
            </a:extLst>
          </p:cNvPr>
          <p:cNvSpPr>
            <a:spLocks noGrp="1"/>
          </p:cNvSpPr>
          <p:nvPr userDrawn="1">
            <p:ph type="body" sz="quarter" idx="14"/>
          </p:nvPr>
        </p:nvSpPr>
        <p:spPr>
          <a:xfrm>
            <a:off x="7545417" y="4452155"/>
            <a:ext cx="3246438" cy="620588"/>
          </a:xfrm>
        </p:spPr>
        <p:txBody>
          <a:bodyPr rtlCol="0"/>
          <a:lstStyle>
            <a:lvl1pPr algn="ctr">
              <a:defRPr sz="1800"/>
            </a:lvl1pPr>
          </a:lstStyle>
          <a:p>
            <a:pPr lvl="0" rtl="0"/>
            <a:r>
              <a:rPr lang="en-US"/>
              <a:t>Click to edit Master text styles</a:t>
            </a:r>
          </a:p>
        </p:txBody>
      </p:sp>
      <p:sp>
        <p:nvSpPr>
          <p:cNvPr id="5" name="Freeform: Shape 4">
            <a:extLst>
              <a:ext uri="{FF2B5EF4-FFF2-40B4-BE49-F238E27FC236}">
                <a16:creationId xmlns:a16="http://schemas.microsoft.com/office/drawing/2014/main" id="{CCA5388B-F01D-43AF-9723-C2ADB6899EC9}"/>
              </a:ext>
              <a:ext uri="{C183D7F6-B498-43B3-948B-1728B52AA6E4}">
                <adec:decorative xmlns:adec="http://schemas.microsoft.com/office/drawing/2017/decorative" val="1"/>
              </a:ext>
            </a:extLst>
          </p:cNvPr>
          <p:cNvSpPr/>
          <p:nvPr userDrawn="1"/>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Tree>
    <p:extLst>
      <p:ext uri="{BB962C8B-B14F-4D97-AF65-F5344CB8AC3E}">
        <p14:creationId xmlns:p14="http://schemas.microsoft.com/office/powerpoint/2010/main" val="586431890"/>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rtlCol="0"/>
          <a:lstStyle/>
          <a:p>
            <a:pPr rtl="0"/>
            <a:r>
              <a:rPr lang="en-US"/>
              <a:t>Click to edit Master title style</a:t>
            </a:r>
            <a:endParaRPr lang="en-GB"/>
          </a:p>
        </p:txBody>
      </p:sp>
      <p:sp>
        <p:nvSpPr>
          <p:cNvPr id="3" name="Text Placeholder 2"/>
          <p:cNvSpPr>
            <a:spLocks noGrp="1"/>
          </p:cNvSpPr>
          <p:nvPr>
            <p:ph type="body" idx="1"/>
          </p:nvPr>
        </p:nvSpPr>
        <p:spPr>
          <a:xfrm>
            <a:off x="1124711" y="2052337"/>
            <a:ext cx="4536999" cy="823912"/>
          </a:xfrm>
        </p:spPr>
        <p:txBody>
          <a:bodyPr rtlCol="0"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p:cNvSpPr>
            <a:spLocks noGrp="1"/>
          </p:cNvSpPr>
          <p:nvPr>
            <p:ph sz="half" idx="2"/>
          </p:nvPr>
        </p:nvSpPr>
        <p:spPr>
          <a:xfrm>
            <a:off x="1124712" y="2912568"/>
            <a:ext cx="4536998" cy="2779361"/>
          </a:xfrm>
        </p:spPr>
        <p:txBody>
          <a:bodyPr rtlCol="0"/>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Text Placeholder 4"/>
          <p:cNvSpPr>
            <a:spLocks noGrp="1"/>
          </p:cNvSpPr>
          <p:nvPr>
            <p:ph type="body" sz="quarter" idx="3"/>
          </p:nvPr>
        </p:nvSpPr>
        <p:spPr>
          <a:xfrm>
            <a:off x="6530290" y="2052337"/>
            <a:ext cx="4535424"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2912568"/>
            <a:ext cx="4535424" cy="2779361"/>
          </a:xfrm>
        </p:spPr>
        <p:txBody>
          <a:bodyPr rtlCol="0"/>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rtlCol="0"/>
          <a:lstStyle/>
          <a:p>
            <a:pPr rtl="0"/>
            <a:r>
              <a:rPr lang="en-GB"/>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12302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rtlCol="0"/>
          <a:lstStyle/>
          <a:p>
            <a:pPr rtl="0"/>
            <a:r>
              <a:rPr lang="en-US"/>
              <a:t>Click to edit Master title style</a:t>
            </a:r>
            <a:endParaRPr lang="en-GB"/>
          </a:p>
        </p:txBody>
      </p:sp>
      <p:sp>
        <p:nvSpPr>
          <p:cNvPr id="3" name="Text Placeholder 2"/>
          <p:cNvSpPr>
            <a:spLocks noGrp="1"/>
          </p:cNvSpPr>
          <p:nvPr>
            <p:ph type="body" idx="1"/>
          </p:nvPr>
        </p:nvSpPr>
        <p:spPr>
          <a:xfrm>
            <a:off x="1124712" y="2050056"/>
            <a:ext cx="3108960" cy="823912"/>
          </a:xfrm>
        </p:spPr>
        <p:txBody>
          <a:bodyPr rtlCol="0"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p:cNvSpPr>
            <a:spLocks noGrp="1"/>
          </p:cNvSpPr>
          <p:nvPr>
            <p:ph sz="half" idx="2"/>
          </p:nvPr>
        </p:nvSpPr>
        <p:spPr>
          <a:xfrm>
            <a:off x="1124712" y="2910287"/>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Text Placeholder 4"/>
          <p:cNvSpPr>
            <a:spLocks noGrp="1"/>
          </p:cNvSpPr>
          <p:nvPr>
            <p:ph type="body" sz="quarter" idx="3"/>
          </p:nvPr>
        </p:nvSpPr>
        <p:spPr>
          <a:xfrm>
            <a:off x="4536161" y="2050053"/>
            <a:ext cx="3108960"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4536161" y="2910284"/>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rtlCol="0"/>
          <a:lstStyle/>
          <a:p>
            <a:pPr rtl="0"/>
            <a:r>
              <a:rPr lang="en-GB"/>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17125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rtlCol="0" anchor="b">
            <a:normAutofit/>
          </a:bodyPr>
          <a:lstStyle/>
          <a:p>
            <a:pPr rtl="0"/>
            <a:r>
              <a:rPr lang="en-US"/>
              <a:t>Click to edit Master title style</a:t>
            </a:r>
            <a:endParaRPr lang="en-GB" dirty="0"/>
          </a:p>
        </p:txBody>
      </p:sp>
      <p:sp>
        <p:nvSpPr>
          <p:cNvPr id="21" name="Freeform: Shape 20">
            <a:extLst>
              <a:ext uri="{FF2B5EF4-FFF2-40B4-BE49-F238E27FC236}">
                <a16:creationId xmlns:a16="http://schemas.microsoft.com/office/drawing/2014/main" id="{66B68CCF-1146-4548-9EA2-0D6454607BEE}"/>
              </a:ext>
              <a:ext uri="{C183D7F6-B498-43B3-948B-1728B52AA6E4}">
                <adec:decorative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3" name="Freeform: Shape 22">
            <a:extLst>
              <a:ext uri="{FF2B5EF4-FFF2-40B4-BE49-F238E27FC236}">
                <a16:creationId xmlns:a16="http://schemas.microsoft.com/office/drawing/2014/main" id="{D83BB758-A5BB-4B68-9C64-F48A2B02286B}"/>
              </a:ext>
              <a:ext uri="{C183D7F6-B498-43B3-948B-1728B52AA6E4}">
                <adec:decorative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4" name="Freeform: Shape 23">
            <a:extLst>
              <a:ext uri="{FF2B5EF4-FFF2-40B4-BE49-F238E27FC236}">
                <a16:creationId xmlns:a16="http://schemas.microsoft.com/office/drawing/2014/main" id="{8BA96416-48F7-4C79-AEF8-10818B539F49}"/>
              </a:ext>
              <a:ext uri="{C183D7F6-B498-43B3-948B-1728B52AA6E4}">
                <adec:decorative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rtlCol="0" anchor="t">
            <a:normAutofit/>
          </a:bodyPr>
          <a:lstStyle/>
          <a:p>
            <a:pPr lvl="0" rt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rtlCol="0"/>
          <a:lstStyle/>
          <a:p>
            <a:pPr rtl="0"/>
            <a:r>
              <a:rPr lang="en-GB"/>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p:spPr>
        <p:txBody>
          <a:bodyPr rtlCol="0"/>
          <a:lstStyle/>
          <a:p>
            <a:pPr algn="r" rtl="0"/>
            <a:r>
              <a:rPr lang="en-GB"/>
              <a:t>2/3/20XX</a:t>
            </a:r>
            <a:endParaRPr lang="en-GB" dirty="0"/>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08225482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rtlCol="0" anchor="b"/>
          <a:lstStyle/>
          <a:p>
            <a:pPr rtl="0"/>
            <a:r>
              <a:rPr lang="en-US"/>
              <a:t>Click to edit Master title style</a:t>
            </a:r>
            <a:endParaRPr lang="en-GB" dirty="0"/>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rtlCol="0" anchor="t"/>
          <a:lstStyle/>
          <a:p>
            <a:pPr rtl="0"/>
            <a:r>
              <a:rPr lang="en-US" b="0"/>
              <a:t>Click to edit Master subtitle style</a:t>
            </a:r>
            <a:endParaRPr lang="en-GB" b="0" dirty="0"/>
          </a:p>
        </p:txBody>
      </p:sp>
      <p:sp>
        <p:nvSpPr>
          <p:cNvPr id="31" name="Freeform: Shape 30">
            <a:extLst>
              <a:ext uri="{FF2B5EF4-FFF2-40B4-BE49-F238E27FC236}">
                <a16:creationId xmlns:a16="http://schemas.microsoft.com/office/drawing/2014/main" id="{14DCEC00-2D0E-45C4-A5B4-620F0CE147B8}"/>
              </a:ext>
              <a:ext uri="{C183D7F6-B498-43B3-948B-1728B52AA6E4}">
                <adec:decorative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2" name="Freeform: Shape 31">
            <a:extLst>
              <a:ext uri="{FF2B5EF4-FFF2-40B4-BE49-F238E27FC236}">
                <a16:creationId xmlns:a16="http://schemas.microsoft.com/office/drawing/2014/main" id="{84264179-7743-4F6F-A7A1-704D7B52E0E3}"/>
              </a:ext>
              <a:ext uri="{C183D7F6-B498-43B3-948B-1728B52AA6E4}">
                <adec:decorative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rtlCol="0"/>
          <a:lstStyle/>
          <a:p>
            <a:pPr rtl="0"/>
            <a:r>
              <a:rPr lang="en-GB"/>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rtlCol="0"/>
          <a:lstStyle/>
          <a:p>
            <a:pPr rtl="0"/>
            <a:r>
              <a:rPr lang="en-US"/>
              <a:t>Click icon to add picture</a:t>
            </a:r>
            <a:endParaRPr lang="en-GB" dirty="0"/>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rtlCol="0"/>
          <a:lstStyle/>
          <a:p>
            <a:pPr rtl="0"/>
            <a:r>
              <a:rPr lang="en-US"/>
              <a:t>Click icon to add picture</a:t>
            </a:r>
            <a:endParaRPr lang="en-GB" dirty="0"/>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p:spPr>
        <p:txBody>
          <a:bodyPr rtlCol="0"/>
          <a:lstStyle>
            <a:lvl1pPr>
              <a:defRPr>
                <a:solidFill>
                  <a:schemeClr val="bg1"/>
                </a:solidFill>
              </a:defRPr>
            </a:lvl1pPr>
          </a:lstStyle>
          <a:p>
            <a:pPr rtl="0"/>
            <a:r>
              <a:rPr lang="en-GB"/>
              <a:t>2/3/20XX</a:t>
            </a:r>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358424344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lang="en-GB" dirty="0"/>
          </a:p>
        </p:txBody>
      </p:sp>
      <p:sp>
        <p:nvSpPr>
          <p:cNvPr id="3" name="Content Placeholder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rtlCol="0"/>
          <a:lstStyle/>
          <a:p>
            <a:pPr rtl="0"/>
            <a:r>
              <a:rPr lang="en-GB"/>
              <a:t>2/3/20XX</a:t>
            </a:r>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rtlCol="0"/>
          <a:lstStyle/>
          <a:p>
            <a:pPr rtl="0"/>
            <a:r>
              <a:rPr lang="en-GB"/>
              <a:t>Sample Footer Text</a:t>
            </a:r>
          </a:p>
        </p:txBody>
      </p:sp>
      <p:sp>
        <p:nvSpPr>
          <p:cNvPr id="7" name="Slide Number Placeholder 31">
            <a:extLst>
              <a:ext uri="{FF2B5EF4-FFF2-40B4-BE49-F238E27FC236}">
                <a16:creationId xmlns:a16="http://schemas.microsoft.com/office/drawing/2014/main" id="{ABC4236E-DEC6-461F-9145-45973B271BFD}"/>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15771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lang="en-GB" dirty="0"/>
          </a:p>
        </p:txBody>
      </p:sp>
      <p:sp>
        <p:nvSpPr>
          <p:cNvPr id="3" name="Content Placeholder 2"/>
          <p:cNvSpPr>
            <a:spLocks noGrp="1"/>
          </p:cNvSpPr>
          <p:nvPr>
            <p:ph sz="half" idx="1"/>
          </p:nvPr>
        </p:nvSpPr>
        <p:spPr>
          <a:xfrm>
            <a:off x="1920240" y="2438399"/>
            <a:ext cx="4160520" cy="3657601"/>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Content Placeholder 3"/>
          <p:cNvSpPr>
            <a:spLocks noGrp="1"/>
          </p:cNvSpPr>
          <p:nvPr>
            <p:ph sz="half" idx="2"/>
          </p:nvPr>
        </p:nvSpPr>
        <p:spPr>
          <a:xfrm>
            <a:off x="6530290" y="2438399"/>
            <a:ext cx="4160520" cy="3657601"/>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rtlCol="0"/>
          <a:lstStyle/>
          <a:p>
            <a:pPr rtl="0"/>
            <a:r>
              <a:rPr lang="en-GB"/>
              <a:t>2/3/20XX</a:t>
            </a:r>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rtlCol="0"/>
          <a:lstStyle/>
          <a:p>
            <a:pPr rtl="0"/>
            <a:r>
              <a:rPr lang="en-GB"/>
              <a:t>Sample Footer Text</a:t>
            </a:r>
          </a:p>
        </p:txBody>
      </p:sp>
      <p:sp>
        <p:nvSpPr>
          <p:cNvPr id="11" name="Slide Number Placeholder 31">
            <a:extLst>
              <a:ext uri="{FF2B5EF4-FFF2-40B4-BE49-F238E27FC236}">
                <a16:creationId xmlns:a16="http://schemas.microsoft.com/office/drawing/2014/main" id="{38A6D074-7013-4944-89F6-2481F7DCE1B6}"/>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70294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lang="en-GB"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rtlCol="0"/>
          <a:lstStyle/>
          <a:p>
            <a:pPr rtl="0"/>
            <a:r>
              <a:rPr lang="en-GB"/>
              <a:t>2/3/20XX</a:t>
            </a:r>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rtlCol="0"/>
          <a:lstStyle/>
          <a:p>
            <a:pPr rtl="0"/>
            <a:r>
              <a:rPr lang="en-GB"/>
              <a:t>Sample Footer Text</a:t>
            </a:r>
          </a:p>
        </p:txBody>
      </p:sp>
      <p:sp>
        <p:nvSpPr>
          <p:cNvPr id="9" name="Slide Number Placeholder 31">
            <a:extLst>
              <a:ext uri="{FF2B5EF4-FFF2-40B4-BE49-F238E27FC236}">
                <a16:creationId xmlns:a16="http://schemas.microsoft.com/office/drawing/2014/main" id="{26063765-A16A-406C-B56F-0D4AEC512594}"/>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110837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rtlCol="0"/>
          <a:lstStyle/>
          <a:p>
            <a:pPr rtl="0"/>
            <a:r>
              <a:rPr lang="en-GB"/>
              <a:t>2/3/20XX</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rtlCol="0"/>
          <a:lstStyle/>
          <a:p>
            <a:pPr rtl="0"/>
            <a:r>
              <a:rPr lang="en-GB"/>
              <a:t>Sample Footer Text</a:t>
            </a:r>
          </a:p>
        </p:txBody>
      </p:sp>
      <p:sp>
        <p:nvSpPr>
          <p:cNvPr id="8" name="Slide Number Placeholder 31">
            <a:extLst>
              <a:ext uri="{FF2B5EF4-FFF2-40B4-BE49-F238E27FC236}">
                <a16:creationId xmlns:a16="http://schemas.microsoft.com/office/drawing/2014/main" id="{8AAB7801-14F1-4A33-A13B-ECE1E4CF2779}"/>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rtlCol="0" anchor="b">
            <a:normAutofit/>
          </a:bodyPr>
          <a:lstStyle>
            <a:lvl1pPr>
              <a:lnSpc>
                <a:spcPct val="104000"/>
              </a:lnSpc>
              <a:defRPr sz="3400"/>
            </a:lvl1pPr>
          </a:lstStyle>
          <a:p>
            <a:pPr rtl="0"/>
            <a:r>
              <a:rPr lang="en-US"/>
              <a:t>Click to edit Master title style</a:t>
            </a:r>
            <a:endParaRPr lang="en-GB" dirty="0"/>
          </a:p>
        </p:txBody>
      </p:sp>
      <p:sp>
        <p:nvSpPr>
          <p:cNvPr id="3" name="Content Placeholder 2"/>
          <p:cNvSpPr>
            <a:spLocks noGrp="1"/>
          </p:cNvSpPr>
          <p:nvPr>
            <p:ph idx="1"/>
          </p:nvPr>
        </p:nvSpPr>
        <p:spPr>
          <a:xfrm>
            <a:off x="1280160" y="640080"/>
            <a:ext cx="6949440" cy="5455919"/>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Text Placeholder 3"/>
          <p:cNvSpPr>
            <a:spLocks noGrp="1"/>
          </p:cNvSpPr>
          <p:nvPr>
            <p:ph type="body" sz="half" idx="2"/>
          </p:nvPr>
        </p:nvSpPr>
        <p:spPr>
          <a:xfrm>
            <a:off x="8476488" y="3223803"/>
            <a:ext cx="3227715" cy="2872197"/>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rtlCol="0"/>
          <a:lstStyle/>
          <a:p>
            <a:pPr rtl="0"/>
            <a:r>
              <a:rPr lang="en-GB"/>
              <a:t>2/3/20XX</a:t>
            </a:r>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rtlCol="0"/>
          <a:lstStyle/>
          <a:p>
            <a:pPr rtl="0"/>
            <a:r>
              <a:rPr lang="en-GB"/>
              <a:t>Sample Footer Text</a:t>
            </a:r>
          </a:p>
        </p:txBody>
      </p:sp>
      <p:sp>
        <p:nvSpPr>
          <p:cNvPr id="11" name="Slide Number Placeholder 31">
            <a:extLst>
              <a:ext uri="{FF2B5EF4-FFF2-40B4-BE49-F238E27FC236}">
                <a16:creationId xmlns:a16="http://schemas.microsoft.com/office/drawing/2014/main" id="{943D328A-FC72-4F5E-A189-C3B730073963}"/>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135135323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a:t>Click icon to add picture</a:t>
            </a:r>
            <a:endParaRPr lang="en-GB"/>
          </a:p>
        </p:txBody>
      </p:sp>
      <p:sp>
        <p:nvSpPr>
          <p:cNvPr id="2" name="Title 1"/>
          <p:cNvSpPr>
            <a:spLocks noGrp="1"/>
          </p:cNvSpPr>
          <p:nvPr>
            <p:ph type="title"/>
          </p:nvPr>
        </p:nvSpPr>
        <p:spPr>
          <a:xfrm>
            <a:off x="8476488" y="1503910"/>
            <a:ext cx="3230625" cy="1687924"/>
          </a:xfrm>
        </p:spPr>
        <p:txBody>
          <a:bodyPr rtlCol="0" anchor="b">
            <a:noAutofit/>
          </a:bodyPr>
          <a:lstStyle>
            <a:lvl1pPr>
              <a:lnSpc>
                <a:spcPct val="104000"/>
              </a:lnSpc>
              <a:defRPr sz="3400"/>
            </a:lvl1pPr>
          </a:lstStyle>
          <a:p>
            <a:pPr rtl="0"/>
            <a:r>
              <a:rPr lang="en-US"/>
              <a:t>Click to edit Master title style</a:t>
            </a:r>
            <a:endParaRPr lang="en-GB" dirty="0"/>
          </a:p>
        </p:txBody>
      </p:sp>
      <p:sp>
        <p:nvSpPr>
          <p:cNvPr id="4" name="Text Placeholder 3"/>
          <p:cNvSpPr>
            <a:spLocks noGrp="1"/>
          </p:cNvSpPr>
          <p:nvPr>
            <p:ph type="body" sz="half" idx="2"/>
          </p:nvPr>
        </p:nvSpPr>
        <p:spPr>
          <a:xfrm>
            <a:off x="8476488" y="3223806"/>
            <a:ext cx="3227832" cy="2872194"/>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rtlCol="0"/>
          <a:lstStyle/>
          <a:p>
            <a:pPr rtl="0"/>
            <a:r>
              <a:rPr lang="en-GB"/>
              <a:t>2/3/20XX</a:t>
            </a:r>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rtlCol="0"/>
          <a:lstStyle>
            <a:lvl1pPr>
              <a:defRPr b="1">
                <a:solidFill>
                  <a:srgbClr val="FFFFFF"/>
                </a:solidFill>
                <a:effectLst>
                  <a:outerShdw blurRad="50800" dist="38100" dir="2700000" algn="tl" rotWithShape="0">
                    <a:prstClr val="black">
                      <a:alpha val="43000"/>
                    </a:prstClr>
                  </a:outerShdw>
                </a:effectLst>
              </a:defRPr>
            </a:lvl1pPr>
          </a:lstStyle>
          <a:p>
            <a:pPr rtl="0"/>
            <a:r>
              <a:rPr lang="en-GB"/>
              <a:t>Sample Footer Text</a:t>
            </a:r>
          </a:p>
        </p:txBody>
      </p:sp>
      <p:sp>
        <p:nvSpPr>
          <p:cNvPr id="8" name="Slide Number Placeholder 31">
            <a:extLst>
              <a:ext uri="{FF2B5EF4-FFF2-40B4-BE49-F238E27FC236}">
                <a16:creationId xmlns:a16="http://schemas.microsoft.com/office/drawing/2014/main" id="{6AD29F03-B734-4E9A-8F4E-7E686CAB0A9E}"/>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21494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p:nvPr>
        </p:nvSpPr>
        <p:spPr>
          <a:xfrm>
            <a:off x="1122481" y="442913"/>
            <a:ext cx="7134415" cy="1843087"/>
          </a:xfrm>
        </p:spPr>
        <p:txBody>
          <a:bodyPr rtlCol="0" anchor="b"/>
          <a:lstStyle/>
          <a:p>
            <a:pPr rtl="0"/>
            <a:r>
              <a:rPr lang="en-US"/>
              <a:t>Click to edit Master title style</a:t>
            </a:r>
            <a:endParaRPr lang="en-GB" dirty="0"/>
          </a:p>
        </p:txBody>
      </p:sp>
      <p:sp>
        <p:nvSpPr>
          <p:cNvPr id="23" name="Content Placeholder 2">
            <a:extLst>
              <a:ext uri="{FF2B5EF4-FFF2-40B4-BE49-F238E27FC236}">
                <a16:creationId xmlns:a16="http://schemas.microsoft.com/office/drawing/2014/main" id="{4FE3AE0F-39BB-48ED-A13E-75DF0DCFAFB3}"/>
              </a:ext>
            </a:extLst>
          </p:cNvPr>
          <p:cNvSpPr>
            <a:spLocks noGrp="1"/>
          </p:cNvSpPr>
          <p:nvPr>
            <p:ph idx="1"/>
          </p:nvPr>
        </p:nvSpPr>
        <p:spPr>
          <a:xfrm>
            <a:off x="1122481" y="2404069"/>
            <a:ext cx="5485331" cy="3560169"/>
          </a:xfrm>
        </p:spPr>
        <p:txBody>
          <a:bodyPr rtlCol="0">
            <a:normAutofit/>
          </a:bodyPr>
          <a:lstStyle/>
          <a:p>
            <a:pPr lvl="0" rtl="0"/>
            <a:r>
              <a:rPr lang="en-US"/>
              <a:t>Click to edit Master text styles</a:t>
            </a:r>
          </a:p>
        </p:txBody>
      </p:sp>
      <p:sp>
        <p:nvSpPr>
          <p:cNvPr id="26" name="Picture Placeholder 25">
            <a:extLst>
              <a:ext uri="{FF2B5EF4-FFF2-40B4-BE49-F238E27FC236}">
                <a16:creationId xmlns:a16="http://schemas.microsoft.com/office/drawing/2014/main" id="{B892B51F-EEC4-4161-806C-6E0CA9F57B4B}"/>
              </a:ext>
            </a:extLst>
          </p:cNvPr>
          <p:cNvSpPr>
            <a:spLocks noGrp="1"/>
          </p:cNvSpPr>
          <p:nvPr>
            <p:ph type="pic" sz="quarter" idx="14"/>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ooter Placeholder 4">
            <a:extLst>
              <a:ext uri="{FF2B5EF4-FFF2-40B4-BE49-F238E27FC236}">
                <a16:creationId xmlns:a16="http://schemas.microsoft.com/office/drawing/2014/main" id="{9C9246C2-8173-4093-9B73-2CEBC7ECC500}"/>
              </a:ext>
            </a:extLst>
          </p:cNvPr>
          <p:cNvSpPr>
            <a:spLocks noGrp="1"/>
          </p:cNvSpPr>
          <p:nvPr>
            <p:ph type="ftr" sz="quarter" idx="11"/>
          </p:nvPr>
        </p:nvSpPr>
        <p:spPr>
          <a:xfrm>
            <a:off x="1122482" y="6170613"/>
            <a:ext cx="5181820" cy="457200"/>
          </a:xfrm>
        </p:spPr>
        <p:txBody>
          <a:bodyPr rtlCol="0"/>
          <a:lstStyle/>
          <a:p>
            <a:pPr rtl="0"/>
            <a:r>
              <a:rPr lang="en-GB"/>
              <a:t>Sample Footer Text</a:t>
            </a: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Picture Placeholder 23">
            <a:extLst>
              <a:ext uri="{FF2B5EF4-FFF2-40B4-BE49-F238E27FC236}">
                <a16:creationId xmlns:a16="http://schemas.microsoft.com/office/drawing/2014/main" id="{012C926C-C55F-482B-A653-A99E71E49062}"/>
              </a:ext>
              <a:ext uri="{C183D7F6-B498-43B3-948B-1728B52AA6E4}">
                <adec:decorative xmlns:adec="http://schemas.microsoft.com/office/drawing/2017/decorative" val="1"/>
              </a:ext>
            </a:extLst>
          </p:cNvPr>
          <p:cNvSpPr>
            <a:spLocks noGrp="1"/>
          </p:cNvSpPr>
          <p:nvPr>
            <p:ph type="pic" sz="quarter" idx="13"/>
          </p:nvPr>
        </p:nvSpPr>
        <p:spPr>
          <a:xfrm>
            <a:off x="6381961" y="3374037"/>
            <a:ext cx="5810040" cy="3483963"/>
          </a:xfrm>
          <a:custGeom>
            <a:avLst/>
            <a:gdLst>
              <a:gd name="connsiteX0" fmla="*/ 2808622 w 5724034"/>
              <a:gd name="connsiteY0" fmla="*/ 207 h 3451166"/>
              <a:gd name="connsiteX1" fmla="*/ 4400004 w 5724034"/>
              <a:gd name="connsiteY1" fmla="*/ 607462 h 3451166"/>
              <a:gd name="connsiteX2" fmla="*/ 4745277 w 5724034"/>
              <a:gd name="connsiteY2" fmla="*/ 837612 h 3451166"/>
              <a:gd name="connsiteX3" fmla="*/ 5584627 w 5724034"/>
              <a:gd name="connsiteY3" fmla="*/ 1665805 h 3451166"/>
              <a:gd name="connsiteX4" fmla="*/ 5682689 w 5724034"/>
              <a:gd name="connsiteY4" fmla="*/ 1947596 h 3451166"/>
              <a:gd name="connsiteX5" fmla="*/ 5724034 w 5724034"/>
              <a:gd name="connsiteY5" fmla="*/ 2133764 h 3451166"/>
              <a:gd name="connsiteX6" fmla="*/ 5724034 w 5724034"/>
              <a:gd name="connsiteY6" fmla="*/ 3254784 h 3451166"/>
              <a:gd name="connsiteX7" fmla="*/ 5682668 w 5724034"/>
              <a:gd name="connsiteY7" fmla="*/ 3451166 h 3451166"/>
              <a:gd name="connsiteX8" fmla="*/ 3398 w 5724034"/>
              <a:gd name="connsiteY8" fmla="*/ 3451166 h 3451166"/>
              <a:gd name="connsiteX9" fmla="*/ 0 w 5724034"/>
              <a:gd name="connsiteY9" fmla="*/ 3332475 h 3451166"/>
              <a:gd name="connsiteX10" fmla="*/ 51930 w 5724034"/>
              <a:gd name="connsiteY10" fmla="*/ 2960389 h 3451166"/>
              <a:gd name="connsiteX11" fmla="*/ 562146 w 5724034"/>
              <a:gd name="connsiteY11" fmla="*/ 1816544 h 3451166"/>
              <a:gd name="connsiteX12" fmla="*/ 683754 w 5724034"/>
              <a:gd name="connsiteY12" fmla="*/ 1587775 h 3451166"/>
              <a:gd name="connsiteX13" fmla="*/ 1883792 w 5724034"/>
              <a:gd name="connsiteY13" fmla="*/ 191878 h 3451166"/>
              <a:gd name="connsiteX14" fmla="*/ 2808622 w 5724034"/>
              <a:gd name="connsiteY14" fmla="*/ 207 h 345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6">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6"/>
                </a:lnTo>
                <a:lnTo>
                  <a:pt x="3398" y="3451166"/>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9" name="Date Placeholder 6">
            <a:extLst>
              <a:ext uri="{FF2B5EF4-FFF2-40B4-BE49-F238E27FC236}">
                <a16:creationId xmlns:a16="http://schemas.microsoft.com/office/drawing/2014/main" id="{729B24BA-95BE-4289-901E-61D7E95237D1}"/>
              </a:ext>
            </a:extLst>
          </p:cNvPr>
          <p:cNvSpPr>
            <a:spLocks noGrp="1"/>
          </p:cNvSpPr>
          <p:nvPr>
            <p:ph type="dt" sz="half" idx="10"/>
          </p:nvPr>
        </p:nvSpPr>
        <p:spPr>
          <a:xfrm>
            <a:off x="7850727" y="6170491"/>
            <a:ext cx="2840083" cy="457200"/>
          </a:xfrm>
        </p:spPr>
        <p:txBody>
          <a:bodyPr rtlCol="0"/>
          <a:lstStyle>
            <a:lvl1pPr>
              <a:defRPr>
                <a:solidFill>
                  <a:schemeClr val="bg1"/>
                </a:solidFill>
              </a:defRPr>
            </a:lvl1pPr>
          </a:lstStyle>
          <a:p>
            <a:pPr rtl="0"/>
            <a:r>
              <a:rPr lang="en-GB"/>
              <a:t>2/3/20XX</a:t>
            </a:r>
            <a:endParaRPr lang="en-GB" dirty="0"/>
          </a:p>
        </p:txBody>
      </p:sp>
      <p:sp>
        <p:nvSpPr>
          <p:cNvPr id="27" name="Slide Number Placeholder 31">
            <a:extLst>
              <a:ext uri="{FF2B5EF4-FFF2-40B4-BE49-F238E27FC236}">
                <a16:creationId xmlns:a16="http://schemas.microsoft.com/office/drawing/2014/main" id="{34C5C85A-7E92-4F46-8832-010DD22D76F5}"/>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51427071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rtlCol="0" anchor="b"/>
          <a:lstStyle/>
          <a:p>
            <a:pPr rtl="0"/>
            <a:r>
              <a:rPr lang="en-US"/>
              <a:t>Click to edit Master title style</a:t>
            </a:r>
            <a:endParaRPr lang="en-GB"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rtlCol="0">
            <a:noAutofit/>
          </a:bodyPr>
          <a:lstStyle/>
          <a:p>
            <a:pPr rtl="0"/>
            <a:r>
              <a:rPr lang="en-US"/>
              <a:t>Click icon to add picture</a:t>
            </a:r>
            <a:endParaRPr lang="en-GB" dirty="0"/>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rtlCol="0">
            <a:noAutofit/>
          </a:bodyPr>
          <a:lstStyle>
            <a:lvl1pPr algn="ctr">
              <a:defRPr/>
            </a:lvl1pPr>
          </a:lstStyle>
          <a:p>
            <a:pPr rtl="0"/>
            <a:r>
              <a:rPr lang="en-US"/>
              <a:t>Click icon to add picture</a:t>
            </a:r>
            <a:endParaRPr lang="en-GB" dirty="0"/>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rtlCol="0">
            <a:normAutofit/>
          </a:bodyPr>
          <a:lstStyle>
            <a:lvl1pPr>
              <a:defRPr spc="0"/>
            </a:lvl1pPr>
          </a:lstStyle>
          <a:p>
            <a:pPr lvl="0" rt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301382" y="6170613"/>
            <a:ext cx="2437439" cy="457077"/>
          </a:xfrm>
        </p:spPr>
        <p:txBody>
          <a:bodyPr rtlCol="0"/>
          <a:lstStyle/>
          <a:p>
            <a:pPr rtl="0"/>
            <a:r>
              <a:rPr lang="en-GB"/>
              <a:t>Sample Footer Text</a:t>
            </a:r>
          </a:p>
        </p:txBody>
      </p:sp>
      <p:sp>
        <p:nvSpPr>
          <p:cNvPr id="79" name="Date Placeholder 22">
            <a:extLst>
              <a:ext uri="{FF2B5EF4-FFF2-40B4-BE49-F238E27FC236}">
                <a16:creationId xmlns:a16="http://schemas.microsoft.com/office/drawing/2014/main" id="{1BE603F5-0A57-4324-882D-14EC1A8CFE79}"/>
              </a:ext>
            </a:extLst>
          </p:cNvPr>
          <p:cNvSpPr>
            <a:spLocks noGrp="1"/>
          </p:cNvSpPr>
          <p:nvPr>
            <p:ph type="dt" sz="half" idx="10"/>
          </p:nvPr>
        </p:nvSpPr>
        <p:spPr>
          <a:xfrm>
            <a:off x="8881745" y="6170490"/>
            <a:ext cx="1829076" cy="457200"/>
          </a:xfrm>
        </p:spPr>
        <p:txBody>
          <a:bodyPr rtlCol="0"/>
          <a:lstStyle>
            <a:lvl1pPr algn="r">
              <a:defRPr/>
            </a:lvl1pPr>
          </a:lstStyle>
          <a:p>
            <a:pPr rtl="0"/>
            <a:r>
              <a:rPr lang="en-GB"/>
              <a:t>2/3/20XX</a:t>
            </a:r>
            <a:endParaRPr lang="en-GB" dirty="0"/>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139097735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rtlCol="0" anchor="b"/>
          <a:lstStyle>
            <a:lvl1pPr>
              <a:defRPr sz="6000" spc="0"/>
            </a:lvl1pPr>
          </a:lstStyle>
          <a:p>
            <a:pPr rtl="0"/>
            <a:r>
              <a:rPr lang="en-US" sz="6000"/>
              <a:t>Click to edit Master title style</a:t>
            </a:r>
            <a:endParaRPr lang="en-GB"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rtlCol="0" anchor="t"/>
          <a:lstStyle>
            <a:lvl1pPr>
              <a:defRPr strike="noStrike"/>
            </a:lvl1pPr>
          </a:lstStyle>
          <a:p>
            <a:pPr rtl="0"/>
            <a:r>
              <a:rPr lang="en-US" b="0"/>
              <a:t>Click to edit Master subtitle style</a:t>
            </a:r>
            <a:endParaRPr lang="en-GB" b="0" dirty="0"/>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GB"/>
          </a:p>
        </p:txBody>
      </p:sp>
    </p:spTree>
    <p:extLst>
      <p:ext uri="{BB962C8B-B14F-4D97-AF65-F5344CB8AC3E}">
        <p14:creationId xmlns:p14="http://schemas.microsoft.com/office/powerpoint/2010/main" val="27531027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p:nvPr>
        </p:nvSpPr>
        <p:spPr>
          <a:xfrm>
            <a:off x="1126222" y="442913"/>
            <a:ext cx="8263570" cy="1344612"/>
          </a:xfrm>
        </p:spPr>
        <p:txBody>
          <a:bodyPr rtlCol="0" anchor="b"/>
          <a:lstStyle>
            <a:lvl1pPr>
              <a:defRPr spc="0">
                <a:solidFill>
                  <a:schemeClr val="tx1">
                    <a:lumMod val="75000"/>
                    <a:lumOff val="25000"/>
                  </a:schemeClr>
                </a:solidFill>
              </a:defRPr>
            </a:lvl1pPr>
          </a:lstStyle>
          <a:p>
            <a:pPr rtl="0"/>
            <a:r>
              <a:rPr lang="en-US"/>
              <a:t>Click to edit Master title style</a:t>
            </a:r>
            <a:endParaRPr lang="en-GB" dirty="0"/>
          </a:p>
        </p:txBody>
      </p:sp>
      <p:sp>
        <p:nvSpPr>
          <p:cNvPr id="17" name="Content Placeholder 2">
            <a:extLst>
              <a:ext uri="{FF2B5EF4-FFF2-40B4-BE49-F238E27FC236}">
                <a16:creationId xmlns:a16="http://schemas.microsoft.com/office/drawing/2014/main" id="{F073D2B5-4489-48A5-BD84-C92B7179A018}"/>
              </a:ext>
            </a:extLst>
          </p:cNvPr>
          <p:cNvSpPr>
            <a:spLocks noGrp="1"/>
          </p:cNvSpPr>
          <p:nvPr>
            <p:ph idx="1"/>
          </p:nvPr>
        </p:nvSpPr>
        <p:spPr>
          <a:xfrm>
            <a:off x="1920875" y="2107096"/>
            <a:ext cx="8391967" cy="2846567"/>
          </a:xfrm>
        </p:spPr>
        <p:txBody>
          <a:bodyPr rtlCol="0">
            <a:normAutofit/>
          </a:bodyPr>
          <a:lstStyle/>
          <a:p>
            <a:pPr lvl="0" rtl="0"/>
            <a:r>
              <a:rPr lang="en-US"/>
              <a:t>Click to edit Master text styles</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rtlCol="0">
            <a:noAutofit/>
          </a:bodyPr>
          <a:lstStyle/>
          <a:p>
            <a:pPr rtl="0"/>
            <a:r>
              <a:rPr lang="en-US"/>
              <a:t>Click icon to add picture</a:t>
            </a:r>
            <a:endParaRPr lang="en-GB" dirty="0"/>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124712" y="6170490"/>
            <a:ext cx="5667375"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0727" y="6170491"/>
            <a:ext cx="2840083" cy="457200"/>
          </a:xfrm>
        </p:spPr>
        <p:txBody>
          <a:bodyPr rtlCol="0"/>
          <a:lstStyle>
            <a:lvl1pPr>
              <a:defRPr>
                <a:solidFill>
                  <a:schemeClr val="bg1"/>
                </a:solidFill>
                <a:effectLst>
                  <a:outerShdw blurRad="38100" dist="38100" dir="2700000" algn="tl" rotWithShape="0">
                    <a:srgbClr val="000000">
                      <a:alpha val="43137"/>
                    </a:srgbClr>
                  </a:outerShdw>
                </a:effectLst>
              </a:defRPr>
            </a:lvl1pPr>
          </a:lstStyle>
          <a:p>
            <a:pPr rtl="0"/>
            <a:r>
              <a:rPr lang="en-GB"/>
              <a:t>2/3/20XX</a:t>
            </a:r>
          </a:p>
        </p:txBody>
      </p:sp>
      <p:sp>
        <p:nvSpPr>
          <p:cNvPr id="15" name="Slide Number Placeholder 31">
            <a:extLst>
              <a:ext uri="{FF2B5EF4-FFF2-40B4-BE49-F238E27FC236}">
                <a16:creationId xmlns:a16="http://schemas.microsoft.com/office/drawing/2014/main" id="{A785EF8F-8A0F-41F7-BFA0-9E9AB06C6EFD}"/>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5293843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7E2F0C9-450A-46BE-9D30-BF2BCDB2C61B}"/>
              </a:ext>
            </a:extLst>
          </p:cNvPr>
          <p:cNvSpPr>
            <a:spLocks noGrp="1"/>
          </p:cNvSpPr>
          <p:nvPr>
            <p:ph type="title"/>
          </p:nvPr>
        </p:nvSpPr>
        <p:spPr>
          <a:xfrm>
            <a:off x="1828800" y="438912"/>
            <a:ext cx="7340048" cy="1651054"/>
          </a:xfrm>
        </p:spPr>
        <p:txBody>
          <a:bodyPr rtlCol="0" anchor="b"/>
          <a:lstStyle/>
          <a:p>
            <a:pPr rtl="0"/>
            <a:r>
              <a:rPr lang="en-US"/>
              <a:t>Click to edit Master title style</a:t>
            </a:r>
            <a:endParaRPr lang="en-GB" dirty="0"/>
          </a:p>
        </p:txBody>
      </p:sp>
      <p:sp>
        <p:nvSpPr>
          <p:cNvPr id="17" name="Picture Placeholder 16">
            <a:extLst>
              <a:ext uri="{FF2B5EF4-FFF2-40B4-BE49-F238E27FC236}">
                <a16:creationId xmlns:a16="http://schemas.microsoft.com/office/drawing/2014/main" id="{AE554E25-FBED-49B5-ADA0-6DA5D8E8DD6D}"/>
              </a:ext>
            </a:extLst>
          </p:cNvPr>
          <p:cNvSpPr>
            <a:spLocks noGrp="1"/>
          </p:cNvSpPr>
          <p:nvPr>
            <p:ph type="pic" sz="quarter" idx="13"/>
          </p:nvPr>
        </p:nvSpPr>
        <p:spPr>
          <a:xfrm>
            <a:off x="0" y="0"/>
            <a:ext cx="2417049" cy="6858000"/>
          </a:xfrm>
          <a:custGeom>
            <a:avLst/>
            <a:gdLst>
              <a:gd name="connsiteX0" fmla="*/ 2112162 w 2417049"/>
              <a:gd name="connsiteY0" fmla="*/ 0 h 6858000"/>
              <a:gd name="connsiteX1" fmla="*/ 2417049 w 2417049"/>
              <a:gd name="connsiteY1" fmla="*/ 0 h 6858000"/>
              <a:gd name="connsiteX2" fmla="*/ 2394205 w 2417049"/>
              <a:gd name="connsiteY2" fmla="*/ 17461 h 6858000"/>
              <a:gd name="connsiteX3" fmla="*/ 741074 w 2417049"/>
              <a:gd name="connsiteY3" fmla="*/ 4217082 h 6858000"/>
              <a:gd name="connsiteX4" fmla="*/ 2004991 w 2417049"/>
              <a:gd name="connsiteY4" fmla="*/ 6804604 h 6858000"/>
              <a:gd name="connsiteX5" fmla="*/ 2062346 w 2417049"/>
              <a:gd name="connsiteY5" fmla="*/ 6858000 h 6858000"/>
              <a:gd name="connsiteX6" fmla="*/ 1953913 w 2417049"/>
              <a:gd name="connsiteY6" fmla="*/ 6858000 h 6858000"/>
              <a:gd name="connsiteX7" fmla="*/ 1693070 w 2417049"/>
              <a:gd name="connsiteY7" fmla="*/ 6599739 h 6858000"/>
              <a:gd name="connsiteX8" fmla="*/ 567934 w 2417049"/>
              <a:gd name="connsiteY8" fmla="*/ 4115040 h 6858000"/>
              <a:gd name="connsiteX9" fmla="*/ 2091112 w 2417049"/>
              <a:gd name="connsiteY9" fmla="*/ 17040 h 6858000"/>
              <a:gd name="connsiteX10" fmla="*/ 1672271 w 2417049"/>
              <a:gd name="connsiteY10" fmla="*/ 0 h 6858000"/>
              <a:gd name="connsiteX11" fmla="*/ 2094397 w 2417049"/>
              <a:gd name="connsiteY11" fmla="*/ 0 h 6858000"/>
              <a:gd name="connsiteX12" fmla="*/ 2073347 w 2417049"/>
              <a:gd name="connsiteY12" fmla="*/ 17040 h 6858000"/>
              <a:gd name="connsiteX13" fmla="*/ 550169 w 2417049"/>
              <a:gd name="connsiteY13" fmla="*/ 4115040 h 6858000"/>
              <a:gd name="connsiteX14" fmla="*/ 1675306 w 2417049"/>
              <a:gd name="connsiteY14" fmla="*/ 6599739 h 6858000"/>
              <a:gd name="connsiteX15" fmla="*/ 1936149 w 2417049"/>
              <a:gd name="connsiteY15" fmla="*/ 6858000 h 6858000"/>
              <a:gd name="connsiteX16" fmla="*/ 1682790 w 2417049"/>
              <a:gd name="connsiteY16" fmla="*/ 6858000 h 6858000"/>
              <a:gd name="connsiteX17" fmla="*/ 1434206 w 2417049"/>
              <a:gd name="connsiteY17" fmla="*/ 6615157 h 6858000"/>
              <a:gd name="connsiteX18" fmla="*/ 385335 w 2417049"/>
              <a:gd name="connsiteY18" fmla="*/ 4282319 h 6858000"/>
              <a:gd name="connsiteX19" fmla="*/ 1645413 w 2417049"/>
              <a:gd name="connsiteY19" fmla="*/ 27367 h 6858000"/>
              <a:gd name="connsiteX20" fmla="*/ 0 w 2417049"/>
              <a:gd name="connsiteY20" fmla="*/ 0 h 6858000"/>
              <a:gd name="connsiteX21" fmla="*/ 1654347 w 2417049"/>
              <a:gd name="connsiteY21" fmla="*/ 0 h 6858000"/>
              <a:gd name="connsiteX22" fmla="*/ 1626537 w 2417049"/>
              <a:gd name="connsiteY22" fmla="*/ 28337 h 6858000"/>
              <a:gd name="connsiteX23" fmla="*/ 366460 w 2417049"/>
              <a:gd name="connsiteY23" fmla="*/ 4283289 h 6858000"/>
              <a:gd name="connsiteX24" fmla="*/ 1415329 w 2417049"/>
              <a:gd name="connsiteY24" fmla="*/ 6616128 h 6858000"/>
              <a:gd name="connsiteX25" fmla="*/ 1662921 w 2417049"/>
              <a:gd name="connsiteY25" fmla="*/ 6858000 h 6858000"/>
              <a:gd name="connsiteX26" fmla="*/ 0 w 2417049"/>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7049" h="6858000">
                <a:moveTo>
                  <a:pt x="2112162" y="0"/>
                </a:moveTo>
                <a:lnTo>
                  <a:pt x="2417049" y="0"/>
                </a:lnTo>
                <a:lnTo>
                  <a:pt x="2394205" y="17461"/>
                </a:lnTo>
                <a:cubicBezTo>
                  <a:pt x="1333530" y="878708"/>
                  <a:pt x="741074" y="2437327"/>
                  <a:pt x="741074" y="4217082"/>
                </a:cubicBezTo>
                <a:cubicBezTo>
                  <a:pt x="741074" y="5418356"/>
                  <a:pt x="1303237" y="6132444"/>
                  <a:pt x="2004991" y="6804604"/>
                </a:cubicBezTo>
                <a:lnTo>
                  <a:pt x="2062346" y="6858000"/>
                </a:lnTo>
                <a:lnTo>
                  <a:pt x="1953913" y="6858000"/>
                </a:lnTo>
                <a:lnTo>
                  <a:pt x="1693070" y="6599739"/>
                </a:lnTo>
                <a:cubicBezTo>
                  <a:pt x="1064979" y="5955416"/>
                  <a:pt x="567934" y="5263323"/>
                  <a:pt x="567934" y="4115040"/>
                </a:cubicBezTo>
                <a:cubicBezTo>
                  <a:pt x="567934" y="2378351"/>
                  <a:pt x="1113816" y="857447"/>
                  <a:pt x="2091112" y="17040"/>
                </a:cubicBezTo>
                <a:close/>
                <a:moveTo>
                  <a:pt x="1672271" y="0"/>
                </a:moveTo>
                <a:lnTo>
                  <a:pt x="2094397" y="0"/>
                </a:lnTo>
                <a:lnTo>
                  <a:pt x="2073347" y="17040"/>
                </a:lnTo>
                <a:cubicBezTo>
                  <a:pt x="1096051" y="857447"/>
                  <a:pt x="550169" y="2378351"/>
                  <a:pt x="550169" y="4115040"/>
                </a:cubicBezTo>
                <a:cubicBezTo>
                  <a:pt x="550169" y="5263323"/>
                  <a:pt x="1047215" y="5955416"/>
                  <a:pt x="1675306" y="6599739"/>
                </a:cubicBezTo>
                <a:lnTo>
                  <a:pt x="1936149" y="6858000"/>
                </a:lnTo>
                <a:lnTo>
                  <a:pt x="1682790" y="6858000"/>
                </a:lnTo>
                <a:lnTo>
                  <a:pt x="1434206" y="6615157"/>
                </a:lnTo>
                <a:cubicBezTo>
                  <a:pt x="861085" y="6026831"/>
                  <a:pt x="428538" y="5350659"/>
                  <a:pt x="385335" y="4282319"/>
                </a:cubicBezTo>
                <a:cubicBezTo>
                  <a:pt x="315325" y="2551123"/>
                  <a:pt x="763271" y="995374"/>
                  <a:pt x="1645413" y="27367"/>
                </a:cubicBezTo>
                <a:close/>
                <a:moveTo>
                  <a:pt x="0" y="0"/>
                </a:moveTo>
                <a:lnTo>
                  <a:pt x="1654347" y="0"/>
                </a:lnTo>
                <a:lnTo>
                  <a:pt x="1626537" y="28337"/>
                </a:lnTo>
                <a:cubicBezTo>
                  <a:pt x="744394" y="996343"/>
                  <a:pt x="296450" y="2552094"/>
                  <a:pt x="366460" y="4283289"/>
                </a:cubicBezTo>
                <a:cubicBezTo>
                  <a:pt x="409662" y="5351630"/>
                  <a:pt x="842209" y="6027802"/>
                  <a:pt x="1415329" y="6616128"/>
                </a:cubicBezTo>
                <a:lnTo>
                  <a:pt x="1662921" y="6858000"/>
                </a:lnTo>
                <a:lnTo>
                  <a:pt x="0" y="6858000"/>
                </a:lnTo>
                <a:close/>
              </a:path>
            </a:pathLst>
          </a:custGeom>
          <a:solidFill>
            <a:schemeClr val="accent4"/>
          </a:solidFill>
        </p:spPr>
        <p:txBody>
          <a:bodyPr wrap="square" rtlCol="0">
            <a:noAutofit/>
          </a:bodyPr>
          <a:lstStyle/>
          <a:p>
            <a:pPr rtl="0"/>
            <a:r>
              <a:rPr lang="en-US"/>
              <a:t>Click icon to add picture</a:t>
            </a:r>
            <a:endParaRPr lang="en-GB" dirty="0"/>
          </a:p>
        </p:txBody>
      </p:sp>
      <p:sp>
        <p:nvSpPr>
          <p:cNvPr id="24" name="Picture Placeholder 23">
            <a:extLst>
              <a:ext uri="{FF2B5EF4-FFF2-40B4-BE49-F238E27FC236}">
                <a16:creationId xmlns:a16="http://schemas.microsoft.com/office/drawing/2014/main" id="{CB6A8D76-E69B-4696-9428-6B1F02AB6FEC}"/>
              </a:ext>
            </a:extLst>
          </p:cNvPr>
          <p:cNvSpPr>
            <a:spLocks noGrp="1"/>
          </p:cNvSpPr>
          <p:nvPr>
            <p:ph type="pic" sz="quarter" idx="14"/>
          </p:nvPr>
        </p:nvSpPr>
        <p:spPr>
          <a:xfrm>
            <a:off x="9144296" y="1"/>
            <a:ext cx="3047704" cy="6857999"/>
          </a:xfrm>
          <a:custGeom>
            <a:avLst/>
            <a:gdLst>
              <a:gd name="connsiteX0" fmla="*/ 982019 w 3047704"/>
              <a:gd name="connsiteY0" fmla="*/ 0 h 6857999"/>
              <a:gd name="connsiteX1" fmla="*/ 3047704 w 3047704"/>
              <a:gd name="connsiteY1" fmla="*/ 0 h 6857999"/>
              <a:gd name="connsiteX2" fmla="*/ 3047704 w 3047704"/>
              <a:gd name="connsiteY2" fmla="*/ 6857999 h 6857999"/>
              <a:gd name="connsiteX3" fmla="*/ 314373 w 3047704"/>
              <a:gd name="connsiteY3" fmla="*/ 6857999 h 6857999"/>
              <a:gd name="connsiteX4" fmla="*/ 417053 w 3047704"/>
              <a:gd name="connsiteY4" fmla="*/ 6776130 h 6857999"/>
              <a:gd name="connsiteX5" fmla="*/ 2189706 w 3047704"/>
              <a:gd name="connsiteY5" fmla="*/ 3968277 h 6857999"/>
              <a:gd name="connsiteX6" fmla="*/ 1015028 w 3047704"/>
              <a:gd name="connsiteY6" fmla="*/ 35110 h 6857999"/>
              <a:gd name="connsiteX7" fmla="*/ 687894 w 3047704"/>
              <a:gd name="connsiteY7" fmla="*/ 0 h 6857999"/>
              <a:gd name="connsiteX8" fmla="*/ 962740 w 3047704"/>
              <a:gd name="connsiteY8" fmla="*/ 0 h 6857999"/>
              <a:gd name="connsiteX9" fmla="*/ 994866 w 3047704"/>
              <a:gd name="connsiteY9" fmla="*/ 34171 h 6857999"/>
              <a:gd name="connsiteX10" fmla="*/ 2169546 w 3047704"/>
              <a:gd name="connsiteY10" fmla="*/ 3967339 h 6857999"/>
              <a:gd name="connsiteX11" fmla="*/ 396891 w 3047704"/>
              <a:gd name="connsiteY11" fmla="*/ 6775192 h 6857999"/>
              <a:gd name="connsiteX12" fmla="*/ 293035 w 3047704"/>
              <a:gd name="connsiteY12" fmla="*/ 6857999 h 6857999"/>
              <a:gd name="connsiteX13" fmla="*/ 171208 w 3047704"/>
              <a:gd name="connsiteY13" fmla="*/ 6857999 h 6857999"/>
              <a:gd name="connsiteX14" fmla="*/ 426438 w 3047704"/>
              <a:gd name="connsiteY14" fmla="*/ 6651337 h 6857999"/>
              <a:gd name="connsiteX15" fmla="*/ 1972117 w 3047704"/>
              <a:gd name="connsiteY15" fmla="*/ 3859832 h 6857999"/>
              <a:gd name="connsiteX16" fmla="*/ 772975 w 3047704"/>
              <a:gd name="connsiteY16" fmla="*/ 99143 h 6857999"/>
              <a:gd name="connsiteX17" fmla="*/ 354738 w 3047704"/>
              <a:gd name="connsiteY17" fmla="*/ 0 h 6857999"/>
              <a:gd name="connsiteX18" fmla="*/ 663489 w 3047704"/>
              <a:gd name="connsiteY18" fmla="*/ 0 h 6857999"/>
              <a:gd name="connsiteX19" fmla="*/ 748570 w 3047704"/>
              <a:gd name="connsiteY19" fmla="*/ 99143 h 6857999"/>
              <a:gd name="connsiteX20" fmla="*/ 1947712 w 3047704"/>
              <a:gd name="connsiteY20" fmla="*/ 3859832 h 6857999"/>
              <a:gd name="connsiteX21" fmla="*/ 402035 w 3047704"/>
              <a:gd name="connsiteY21" fmla="*/ 6651337 h 6857999"/>
              <a:gd name="connsiteX22" fmla="*/ 146805 w 3047704"/>
              <a:gd name="connsiteY22" fmla="*/ 6857999 h 6857999"/>
              <a:gd name="connsiteX23" fmla="*/ 0 w 3047704"/>
              <a:gd name="connsiteY23" fmla="*/ 6857999 h 6857999"/>
              <a:gd name="connsiteX24" fmla="*/ 224325 w 3047704"/>
              <a:gd name="connsiteY24" fmla="*/ 6659295 h 6857999"/>
              <a:gd name="connsiteX25" fmla="*/ 1789426 w 3047704"/>
              <a:gd name="connsiteY25" fmla="*/ 3879328 h 6857999"/>
              <a:gd name="connsiteX26" fmla="*/ 517450 w 3047704"/>
              <a:gd name="connsiteY26" fmla="*/ 1606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704" h="6857999">
                <a:moveTo>
                  <a:pt x="982019" y="0"/>
                </a:moveTo>
                <a:lnTo>
                  <a:pt x="3047704" y="0"/>
                </a:lnTo>
                <a:lnTo>
                  <a:pt x="3047704" y="6857999"/>
                </a:lnTo>
                <a:lnTo>
                  <a:pt x="314373" y="6857999"/>
                </a:lnTo>
                <a:lnTo>
                  <a:pt x="417053" y="6776130"/>
                </a:lnTo>
                <a:cubicBezTo>
                  <a:pt x="1327353" y="6049362"/>
                  <a:pt x="2128179" y="5345971"/>
                  <a:pt x="2189706" y="3968277"/>
                </a:cubicBezTo>
                <a:cubicBezTo>
                  <a:pt x="2259809" y="2398561"/>
                  <a:pt x="1843680" y="977981"/>
                  <a:pt x="1015028" y="35110"/>
                </a:cubicBezTo>
                <a:close/>
                <a:moveTo>
                  <a:pt x="687894" y="0"/>
                </a:moveTo>
                <a:lnTo>
                  <a:pt x="962740" y="0"/>
                </a:lnTo>
                <a:lnTo>
                  <a:pt x="994866" y="34171"/>
                </a:lnTo>
                <a:cubicBezTo>
                  <a:pt x="1823518" y="977043"/>
                  <a:pt x="2239649" y="2397622"/>
                  <a:pt x="2169546" y="3967339"/>
                </a:cubicBezTo>
                <a:cubicBezTo>
                  <a:pt x="2108017" y="5345033"/>
                  <a:pt x="1307191" y="6048423"/>
                  <a:pt x="396891" y="6775192"/>
                </a:cubicBezTo>
                <a:lnTo>
                  <a:pt x="293035" y="6857999"/>
                </a:lnTo>
                <a:lnTo>
                  <a:pt x="171208" y="6857999"/>
                </a:lnTo>
                <a:lnTo>
                  <a:pt x="426438" y="6651337"/>
                </a:lnTo>
                <a:cubicBezTo>
                  <a:pt x="1289290" y="5927454"/>
                  <a:pt x="1972117" y="5149903"/>
                  <a:pt x="1972117" y="3859832"/>
                </a:cubicBezTo>
                <a:cubicBezTo>
                  <a:pt x="1972117" y="2396483"/>
                  <a:pt x="1550289" y="1069500"/>
                  <a:pt x="772975" y="99143"/>
                </a:cubicBezTo>
                <a:close/>
                <a:moveTo>
                  <a:pt x="354738" y="0"/>
                </a:moveTo>
                <a:lnTo>
                  <a:pt x="663489" y="0"/>
                </a:lnTo>
                <a:lnTo>
                  <a:pt x="748570" y="99143"/>
                </a:lnTo>
                <a:cubicBezTo>
                  <a:pt x="1525884" y="1069500"/>
                  <a:pt x="1947712" y="2396483"/>
                  <a:pt x="1947712" y="3859832"/>
                </a:cubicBezTo>
                <a:cubicBezTo>
                  <a:pt x="1947712" y="5149903"/>
                  <a:pt x="1264887" y="5927454"/>
                  <a:pt x="402035" y="6651337"/>
                </a:cubicBezTo>
                <a:lnTo>
                  <a:pt x="146805" y="6857999"/>
                </a:lnTo>
                <a:lnTo>
                  <a:pt x="0" y="6857999"/>
                </a:lnTo>
                <a:lnTo>
                  <a:pt x="224325" y="6659295"/>
                </a:lnTo>
                <a:cubicBezTo>
                  <a:pt x="1058386" y="5919526"/>
                  <a:pt x="1789426" y="5207144"/>
                  <a:pt x="1789426" y="3879328"/>
                </a:cubicBezTo>
                <a:cubicBezTo>
                  <a:pt x="1789426" y="2373164"/>
                  <a:pt x="1337813" y="1030748"/>
                  <a:pt x="517450" y="16065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28" name="Content Placeholder 2">
            <a:extLst>
              <a:ext uri="{FF2B5EF4-FFF2-40B4-BE49-F238E27FC236}">
                <a16:creationId xmlns:a16="http://schemas.microsoft.com/office/drawing/2014/main" id="{9DCF97C3-1A74-41B6-B2C1-6FE1B2E30B98}"/>
              </a:ext>
            </a:extLst>
          </p:cNvPr>
          <p:cNvSpPr>
            <a:spLocks noGrp="1"/>
          </p:cNvSpPr>
          <p:nvPr>
            <p:ph idx="1"/>
          </p:nvPr>
        </p:nvSpPr>
        <p:spPr>
          <a:xfrm>
            <a:off x="1828800" y="2775004"/>
            <a:ext cx="7973568" cy="3189233"/>
          </a:xfrm>
        </p:spPr>
        <p:txBody>
          <a:bodyPr rtlCol="0"/>
          <a:lstStyle/>
          <a:p>
            <a:pPr lvl="0" rtl="0"/>
            <a:r>
              <a:rPr lang="en-US"/>
              <a:t>Click to edit Master text styles</a:t>
            </a:r>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828800" y="6172200"/>
            <a:ext cx="5667375" cy="457200"/>
          </a:xfrm>
        </p:spPr>
        <p:txBody>
          <a:bodyPr rtlCol="0"/>
          <a:lstStyle>
            <a:lvl1pPr>
              <a:defRPr>
                <a:solidFill>
                  <a:schemeClr val="tx1"/>
                </a:solidFill>
                <a:effectLst/>
              </a:defRPr>
            </a:lvl1pPr>
          </a:lstStyle>
          <a:p>
            <a:pPr rtl="0"/>
            <a:r>
              <a:rPr lang="en-GB"/>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4696" y="6172200"/>
            <a:ext cx="2840083" cy="457200"/>
          </a:xfrm>
        </p:spPr>
        <p:txBody>
          <a:bodyPr rtlCol="0"/>
          <a:lstStyle>
            <a:lvl1pPr>
              <a:defRPr>
                <a:solidFill>
                  <a:schemeClr val="tx1"/>
                </a:solidFill>
                <a:effectLst/>
              </a:defRPr>
            </a:lvl1pPr>
          </a:lstStyle>
          <a:p>
            <a:pPr rtl="0"/>
            <a:r>
              <a:rPr lang="en-GB"/>
              <a:t>2/3/20XX</a:t>
            </a:r>
          </a:p>
        </p:txBody>
      </p:sp>
      <p:sp>
        <p:nvSpPr>
          <p:cNvPr id="14" name="Slide Number Placeholder 31">
            <a:extLst>
              <a:ext uri="{FF2B5EF4-FFF2-40B4-BE49-F238E27FC236}">
                <a16:creationId xmlns:a16="http://schemas.microsoft.com/office/drawing/2014/main" id="{738131C9-BB2B-4B17-B369-266A658BEFC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
        <p:nvSpPr>
          <p:cNvPr id="25" name="Freeform: Shape 24">
            <a:extLst>
              <a:ext uri="{FF2B5EF4-FFF2-40B4-BE49-F238E27FC236}">
                <a16:creationId xmlns:a16="http://schemas.microsoft.com/office/drawing/2014/main" id="{C3103935-D578-4E74-AD03-634BD4A5615B}"/>
              </a:ext>
              <a:ext uri="{C183D7F6-B498-43B3-948B-1728B52AA6E4}">
                <adec:decorative xmlns:adec="http://schemas.microsoft.com/office/drawing/2017/decorative" val="1"/>
              </a:ext>
            </a:extLst>
          </p:cNvPr>
          <p:cNvSpPr/>
          <p:nvPr userDrawn="1"/>
        </p:nvSpPr>
        <p:spPr>
          <a:xfrm flipH="1">
            <a:off x="359337"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AF9FDE73-1B6C-41BC-BDF9-CA5660397890}"/>
              </a:ext>
              <a:ext uri="{C183D7F6-B498-43B3-948B-1728B52AA6E4}">
                <adec:decorative xmlns:adec="http://schemas.microsoft.com/office/drawing/2017/decorative" val="1"/>
              </a:ext>
            </a:extLst>
          </p:cNvPr>
          <p:cNvSpPr/>
          <p:nvPr userDrawn="1"/>
        </p:nvSpPr>
        <p:spPr>
          <a:xfrm>
            <a:off x="550169"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0" name="Freeform: Shape 29">
            <a:extLst>
              <a:ext uri="{FF2B5EF4-FFF2-40B4-BE49-F238E27FC236}">
                <a16:creationId xmlns:a16="http://schemas.microsoft.com/office/drawing/2014/main" id="{372902A6-3D21-43DD-95F6-88542794C4D0}"/>
              </a:ext>
              <a:ext uri="{C183D7F6-B498-43B3-948B-1728B52AA6E4}">
                <adec:decorative xmlns:adec="http://schemas.microsoft.com/office/drawing/2017/decorative" val="1"/>
              </a:ext>
            </a:extLst>
          </p:cNvPr>
          <p:cNvSpPr/>
          <p:nvPr userDrawn="1"/>
        </p:nvSpPr>
        <p:spPr>
          <a:xfrm>
            <a:off x="9291101"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1" name="Freeform: Shape 30">
            <a:extLst>
              <a:ext uri="{FF2B5EF4-FFF2-40B4-BE49-F238E27FC236}">
                <a16:creationId xmlns:a16="http://schemas.microsoft.com/office/drawing/2014/main" id="{F0B134F2-3D84-48E8-B16A-0DBCF9E8DC9D}"/>
              </a:ext>
              <a:ext uri="{C183D7F6-B498-43B3-948B-1728B52AA6E4}">
                <adec:decorative xmlns:adec="http://schemas.microsoft.com/office/drawing/2017/decorative" val="1"/>
              </a:ext>
            </a:extLst>
          </p:cNvPr>
          <p:cNvSpPr/>
          <p:nvPr userDrawn="1"/>
        </p:nvSpPr>
        <p:spPr>
          <a:xfrm>
            <a:off x="9437331"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9270812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8B35E44-8881-47EA-963A-54C1FF6BDE21}"/>
              </a:ext>
            </a:extLst>
          </p:cNvPr>
          <p:cNvSpPr>
            <a:spLocks noGrp="1"/>
          </p:cNvSpPr>
          <p:nvPr>
            <p:ph type="pic" sz="quarter" idx="14"/>
          </p:nvPr>
        </p:nvSpPr>
        <p:spPr>
          <a:xfrm>
            <a:off x="-152" y="-1"/>
            <a:ext cx="12192152" cy="6858000"/>
          </a:xfrm>
          <a:custGeom>
            <a:avLst/>
            <a:gdLst>
              <a:gd name="connsiteX0" fmla="*/ 0 w 12192152"/>
              <a:gd name="connsiteY0" fmla="*/ 0 h 6858000"/>
              <a:gd name="connsiteX1" fmla="*/ 12192000 w 12192152"/>
              <a:gd name="connsiteY1" fmla="*/ 0 h 6858000"/>
              <a:gd name="connsiteX2" fmla="*/ 12192000 w 12192152"/>
              <a:gd name="connsiteY2" fmla="*/ 1230313 h 6858000"/>
              <a:gd name="connsiteX3" fmla="*/ 12192152 w 12192152"/>
              <a:gd name="connsiteY3" fmla="*/ 1230313 h 6858000"/>
              <a:gd name="connsiteX4" fmla="*/ 12192152 w 12192152"/>
              <a:gd name="connsiteY4" fmla="*/ 6858000 h 6858000"/>
              <a:gd name="connsiteX5" fmla="*/ 12192000 w 12192152"/>
              <a:gd name="connsiteY5" fmla="*/ 6858000 h 6858000"/>
              <a:gd name="connsiteX6" fmla="*/ 11611208 w 12192152"/>
              <a:gd name="connsiteY6" fmla="*/ 6858000 h 6858000"/>
              <a:gd name="connsiteX7" fmla="*/ 8258426 w 12192152"/>
              <a:gd name="connsiteY7" fmla="*/ 6858000 h 6858000"/>
              <a:gd name="connsiteX8" fmla="*/ 6400952 w 12192152"/>
              <a:gd name="connsiteY8" fmla="*/ 6858000 h 6858000"/>
              <a:gd name="connsiteX9" fmla="*/ 0 w 1219215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152" h="6858000">
                <a:moveTo>
                  <a:pt x="0" y="0"/>
                </a:moveTo>
                <a:lnTo>
                  <a:pt x="12192000" y="0"/>
                </a:lnTo>
                <a:lnTo>
                  <a:pt x="12192000" y="1230313"/>
                </a:lnTo>
                <a:lnTo>
                  <a:pt x="12192152" y="1230313"/>
                </a:lnTo>
                <a:lnTo>
                  <a:pt x="12192152" y="6858000"/>
                </a:lnTo>
                <a:lnTo>
                  <a:pt x="12192000" y="6858000"/>
                </a:lnTo>
                <a:lnTo>
                  <a:pt x="11611208" y="6858000"/>
                </a:lnTo>
                <a:lnTo>
                  <a:pt x="8258426" y="6858000"/>
                </a:lnTo>
                <a:lnTo>
                  <a:pt x="6400952" y="6858000"/>
                </a:lnTo>
                <a:lnTo>
                  <a:pt x="0" y="6858000"/>
                </a:lnTo>
                <a:close/>
              </a:path>
            </a:pathLst>
          </a:custGeom>
          <a:solidFill>
            <a:schemeClr val="accent4"/>
          </a:solidFill>
        </p:spPr>
        <p:txBody>
          <a:bodyPr wrap="square" rtlCol="0">
            <a:noAutofit/>
          </a:bodyPr>
          <a:lstStyle/>
          <a:p>
            <a:pPr rtl="0"/>
            <a:r>
              <a:rPr lang="en-US"/>
              <a:t>Click icon to add picture</a:t>
            </a:r>
            <a:endParaRPr lang="en-GB"/>
          </a:p>
        </p:txBody>
      </p:sp>
      <p:sp>
        <p:nvSpPr>
          <p:cNvPr id="22" name="Title 21">
            <a:extLst>
              <a:ext uri="{FF2B5EF4-FFF2-40B4-BE49-F238E27FC236}">
                <a16:creationId xmlns:a16="http://schemas.microsoft.com/office/drawing/2014/main" id="{D3AC31D1-956B-4E28-946A-2C96547A207A}"/>
              </a:ext>
            </a:extLst>
          </p:cNvPr>
          <p:cNvSpPr>
            <a:spLocks noGrp="1"/>
          </p:cNvSpPr>
          <p:nvPr>
            <p:ph type="title"/>
          </p:nvPr>
        </p:nvSpPr>
        <p:spPr>
          <a:xfrm>
            <a:off x="7260958" y="2256519"/>
            <a:ext cx="4931041" cy="4601481"/>
          </a:xfrm>
          <a:custGeom>
            <a:avLst/>
            <a:gdLst>
              <a:gd name="connsiteX0" fmla="*/ 2486924 w 4930888"/>
              <a:gd name="connsiteY0" fmla="*/ 1242 h 4601481"/>
              <a:gd name="connsiteX1" fmla="*/ 3569373 w 4930888"/>
              <a:gd name="connsiteY1" fmla="*/ 324180 h 4601481"/>
              <a:gd name="connsiteX2" fmla="*/ 4856237 w 4930888"/>
              <a:gd name="connsiteY2" fmla="*/ 1766523 h 4601481"/>
              <a:gd name="connsiteX3" fmla="*/ 4930888 w 4930888"/>
              <a:gd name="connsiteY3" fmla="*/ 1950929 h 4601481"/>
              <a:gd name="connsiteX4" fmla="*/ 4930887 w 4930888"/>
              <a:gd name="connsiteY4" fmla="*/ 3928932 h 4601481"/>
              <a:gd name="connsiteX5" fmla="*/ 4836867 w 4930888"/>
              <a:gd name="connsiteY5" fmla="*/ 4118749 h 4601481"/>
              <a:gd name="connsiteX6" fmla="*/ 4475081 w 4930888"/>
              <a:gd name="connsiteY6" fmla="*/ 4521219 h 4601481"/>
              <a:gd name="connsiteX7" fmla="*/ 4350096 w 4930888"/>
              <a:gd name="connsiteY7" fmla="*/ 4601481 h 4601481"/>
              <a:gd name="connsiteX8" fmla="*/ 997314 w 4930888"/>
              <a:gd name="connsiteY8" fmla="*/ 4601481 h 4601481"/>
              <a:gd name="connsiteX9" fmla="*/ 892839 w 4930888"/>
              <a:gd name="connsiteY9" fmla="*/ 4484500 h 4601481"/>
              <a:gd name="connsiteX10" fmla="*/ 407190 w 4930888"/>
              <a:gd name="connsiteY10" fmla="*/ 3560851 h 4601481"/>
              <a:gd name="connsiteX11" fmla="*/ 201278 w 4930888"/>
              <a:gd name="connsiteY11" fmla="*/ 1442390 h 4601481"/>
              <a:gd name="connsiteX12" fmla="*/ 2486924 w 4930888"/>
              <a:gd name="connsiteY12" fmla="*/ 1242 h 460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8" h="4601481">
                <a:moveTo>
                  <a:pt x="2486924" y="1242"/>
                </a:moveTo>
                <a:cubicBezTo>
                  <a:pt x="2843346" y="13471"/>
                  <a:pt x="3209340" y="116315"/>
                  <a:pt x="3569373" y="324180"/>
                </a:cubicBezTo>
                <a:cubicBezTo>
                  <a:pt x="4132717" y="649427"/>
                  <a:pt x="4585942" y="1173552"/>
                  <a:pt x="4856237" y="1766523"/>
                </a:cubicBezTo>
                <a:lnTo>
                  <a:pt x="4930888" y="1950929"/>
                </a:lnTo>
                <a:lnTo>
                  <a:pt x="4930887" y="3928932"/>
                </a:lnTo>
                <a:lnTo>
                  <a:pt x="4836867" y="4118749"/>
                </a:lnTo>
                <a:cubicBezTo>
                  <a:pt x="4733860" y="4297162"/>
                  <a:pt x="4611784" y="4422506"/>
                  <a:pt x="4475081" y="4521219"/>
                </a:cubicBezTo>
                <a:lnTo>
                  <a:pt x="4350096" y="4601481"/>
                </a:lnTo>
                <a:lnTo>
                  <a:pt x="997314" y="4601481"/>
                </a:lnTo>
                <a:lnTo>
                  <a:pt x="892839" y="4484500"/>
                </a:lnTo>
                <a:cubicBezTo>
                  <a:pt x="678468" y="4214960"/>
                  <a:pt x="542823" y="3894418"/>
                  <a:pt x="407190" y="3560851"/>
                </a:cubicBezTo>
                <a:cubicBezTo>
                  <a:pt x="109258" y="2828168"/>
                  <a:pt x="-222538" y="2176460"/>
                  <a:pt x="201278" y="1442390"/>
                </a:cubicBezTo>
                <a:cubicBezTo>
                  <a:pt x="727746" y="530520"/>
                  <a:pt x="1576072" y="-30012"/>
                  <a:pt x="2486924" y="1242"/>
                </a:cubicBezTo>
                <a:close/>
              </a:path>
            </a:pathLst>
          </a:custGeom>
          <a:solidFill>
            <a:schemeClr val="bg1">
              <a:alpha val="80000"/>
            </a:schemeClr>
          </a:solidFill>
          <a:effectLst>
            <a:outerShdw sx="110000" sy="110000" algn="ctr" rotWithShape="0">
              <a:schemeClr val="bg1">
                <a:alpha val="50000"/>
              </a:schemeClr>
            </a:outerShdw>
          </a:effectLst>
        </p:spPr>
        <p:txBody>
          <a:bodyPr wrap="square" lIns="548640" rIns="457200" bIns="1737360" rtlCol="0">
            <a:noAutofit/>
          </a:bodyPr>
          <a:lstStyle>
            <a:lvl1pPr>
              <a:lnSpc>
                <a:spcPct val="110000"/>
              </a:lnSpc>
              <a:defRPr sz="2400" spc="0" baseline="0"/>
            </a:lvl1pPr>
          </a:lstStyle>
          <a:p>
            <a:pPr rtl="0"/>
            <a:r>
              <a:rPr lang="en-US"/>
              <a:t>Click to edit Master title style</a:t>
            </a:r>
            <a:endParaRPr lang="en-GB"/>
          </a:p>
        </p:txBody>
      </p:sp>
      <p:sp>
        <p:nvSpPr>
          <p:cNvPr id="21" name="Freeform: Shape 20">
            <a:extLst>
              <a:ext uri="{FF2B5EF4-FFF2-40B4-BE49-F238E27FC236}">
                <a16:creationId xmlns:a16="http://schemas.microsoft.com/office/drawing/2014/main" id="{EDA0673F-81CD-4FD2-A0E2-2B800F67CD54}"/>
              </a:ext>
              <a:ext uri="{C183D7F6-B498-43B3-948B-1728B52AA6E4}">
                <adec:decorative xmlns:adec="http://schemas.microsoft.com/office/drawing/2017/decorative" val="1"/>
              </a:ext>
            </a:extLst>
          </p:cNvPr>
          <p:cNvSpPr/>
          <p:nvPr userDrawn="1"/>
        </p:nvSpPr>
        <p:spPr>
          <a:xfrm>
            <a:off x="6781549" y="1757155"/>
            <a:ext cx="5433311" cy="5118625"/>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Subtitle 2">
            <a:extLst>
              <a:ext uri="{FF2B5EF4-FFF2-40B4-BE49-F238E27FC236}">
                <a16:creationId xmlns:a16="http://schemas.microsoft.com/office/drawing/2014/main" id="{E734C383-6DCF-4C3B-8D34-B514D59344E2}"/>
              </a:ext>
            </a:extLst>
          </p:cNvPr>
          <p:cNvSpPr>
            <a:spLocks noGrp="1"/>
          </p:cNvSpPr>
          <p:nvPr>
            <p:ph type="subTitle" idx="1" hasCustomPrompt="1"/>
          </p:nvPr>
        </p:nvSpPr>
        <p:spPr>
          <a:xfrm>
            <a:off x="7706870" y="5261547"/>
            <a:ext cx="3848429" cy="678633"/>
          </a:xfrm>
        </p:spPr>
        <p:txBody>
          <a:bodyPr rtlCol="0" anchor="t">
            <a:normAutofit/>
          </a:bodyPr>
          <a:lstStyle>
            <a:lvl1pPr marL="0" indent="0">
              <a:defRPr/>
            </a:lvl1pPr>
          </a:lstStyle>
          <a:p>
            <a:pPr rtl="0"/>
            <a:r>
              <a:rPr lang="en-GB" sz="1800">
                <a:solidFill>
                  <a:schemeClr val="tx1">
                    <a:lumMod val="75000"/>
                    <a:lumOff val="25000"/>
                  </a:schemeClr>
                </a:solidFill>
              </a:rPr>
              <a:t>Click to add subtitle</a:t>
            </a:r>
          </a:p>
        </p:txBody>
      </p:sp>
      <p:sp>
        <p:nvSpPr>
          <p:cNvPr id="11" name="Footer Placeholder 13">
            <a:extLst>
              <a:ext uri="{FF2B5EF4-FFF2-40B4-BE49-F238E27FC236}">
                <a16:creationId xmlns:a16="http://schemas.microsoft.com/office/drawing/2014/main" id="{F0B4B380-E466-46B3-B541-B6D166755EBB}"/>
              </a:ext>
            </a:extLst>
          </p:cNvPr>
          <p:cNvSpPr>
            <a:spLocks noGrp="1"/>
          </p:cNvSpPr>
          <p:nvPr>
            <p:ph type="ftr" sz="quarter" idx="11"/>
          </p:nvPr>
        </p:nvSpPr>
        <p:spPr>
          <a:xfrm>
            <a:off x="1124712" y="6170490"/>
            <a:ext cx="5669280" cy="457200"/>
          </a:xfrm>
        </p:spPr>
        <p:txBody>
          <a:bodyPr rtlCol="0"/>
          <a:lstStyle/>
          <a:p>
            <a:pPr rtl="0"/>
            <a:r>
              <a:rPr lang="en-GB">
                <a:solidFill>
                  <a:srgbClr val="FFFFFF"/>
                </a:solidFill>
                <a:effectLst>
                  <a:outerShdw blurRad="50800" dist="38100" dir="2700000" algn="tl" rotWithShape="0">
                    <a:prstClr val="black">
                      <a:alpha val="43000"/>
                    </a:prstClr>
                  </a:outerShdw>
                </a:effectLst>
              </a:rPr>
              <a:t>Sample Footer Text</a:t>
            </a:r>
          </a:p>
        </p:txBody>
      </p:sp>
      <p:sp>
        <p:nvSpPr>
          <p:cNvPr id="12" name="Date Placeholder 9">
            <a:extLst>
              <a:ext uri="{FF2B5EF4-FFF2-40B4-BE49-F238E27FC236}">
                <a16:creationId xmlns:a16="http://schemas.microsoft.com/office/drawing/2014/main" id="{19723AE5-0785-4E75-8F8A-0585867971F0}"/>
              </a:ext>
            </a:extLst>
          </p:cNvPr>
          <p:cNvSpPr>
            <a:spLocks noGrp="1"/>
          </p:cNvSpPr>
          <p:nvPr>
            <p:ph type="dt" sz="half" idx="10"/>
          </p:nvPr>
        </p:nvSpPr>
        <p:spPr>
          <a:xfrm>
            <a:off x="7854696" y="6172200"/>
            <a:ext cx="2843784" cy="457200"/>
          </a:xfrm>
        </p:spPr>
        <p:txBody>
          <a:bodyPr rtlCol="0"/>
          <a:lstStyle/>
          <a:p>
            <a:pPr algn="r" rtl="0"/>
            <a:r>
              <a:rPr lang="en-GB"/>
              <a:t>2/3/20XX</a:t>
            </a:r>
            <a:endParaRPr lang="en-GB" dirty="0"/>
          </a:p>
        </p:txBody>
      </p:sp>
      <p:sp>
        <p:nvSpPr>
          <p:cNvPr id="13" name="Slide Number Placeholder 31">
            <a:extLst>
              <a:ext uri="{FF2B5EF4-FFF2-40B4-BE49-F238E27FC236}">
                <a16:creationId xmlns:a16="http://schemas.microsoft.com/office/drawing/2014/main" id="{17FECCBB-8049-41D8-AC1F-EF5DD957BFE9}"/>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75666281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4" name="Freeform: Shape 13">
            <a:extLst>
              <a:ext uri="{FF2B5EF4-FFF2-40B4-BE49-F238E27FC236}">
                <a16:creationId xmlns:a16="http://schemas.microsoft.com/office/drawing/2014/main" id="{A1043A60-7623-431D-9540-C6F628A80C33}"/>
              </a:ext>
              <a:ext uri="{C183D7F6-B498-43B3-948B-1728B52AA6E4}">
                <adec:decorative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6" name="Freeform: Shape 15">
            <a:extLst>
              <a:ext uri="{FF2B5EF4-FFF2-40B4-BE49-F238E27FC236}">
                <a16:creationId xmlns:a16="http://schemas.microsoft.com/office/drawing/2014/main" id="{7395F4F1-E095-4BE3-BCD6-DEC8FE3B20D7}"/>
              </a:ext>
              <a:ext uri="{C183D7F6-B498-43B3-948B-1728B52AA6E4}">
                <adec:decorative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0" name="Freeform: Shape 19">
            <a:extLst>
              <a:ext uri="{FF2B5EF4-FFF2-40B4-BE49-F238E27FC236}">
                <a16:creationId xmlns:a16="http://schemas.microsoft.com/office/drawing/2014/main" id="{29E91105-2BC9-42C7-A758-798D095DABED}"/>
              </a:ext>
              <a:ext uri="{C183D7F6-B498-43B3-948B-1728B52AA6E4}">
                <adec:decorative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rtlCol="0"/>
          <a:lstStyle/>
          <a:p>
            <a:pPr rtl="0"/>
            <a:r>
              <a:rPr lang="en-US"/>
              <a:t>Click to edit Master title style</a:t>
            </a:r>
            <a:endParaRPr lang="en-GB"/>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rtlCol="0"/>
          <a:lstStyle>
            <a:lvl1pPr algn="ctr">
              <a:lnSpc>
                <a:spcPct val="100000"/>
              </a:lnSpc>
              <a:defRPr sz="1200" b="1"/>
            </a:lvl1pPr>
          </a:lstStyle>
          <a:p>
            <a:pPr lvl="0" rtl="0"/>
            <a:r>
              <a:rPr lang="en-GB"/>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rtlCol="0"/>
          <a:lstStyle>
            <a:lvl1pPr algn="ctr">
              <a:lnSpc>
                <a:spcPct val="100000"/>
              </a:lnSpc>
              <a:defRPr sz="1000"/>
            </a:lvl1pPr>
          </a:lstStyle>
          <a:p>
            <a:pPr lvl="0" rtl="0"/>
            <a:r>
              <a:rPr lang="en-GB"/>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rtlCol="0"/>
          <a:lstStyle>
            <a:lvl1pPr algn="ctr">
              <a:lnSpc>
                <a:spcPct val="100000"/>
              </a:lnSpc>
              <a:defRPr sz="1200" b="1"/>
            </a:lvl1pPr>
          </a:lstStyle>
          <a:p>
            <a:pPr lvl="0" rtl="0"/>
            <a:r>
              <a:rPr lang="en-GB"/>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rtlCol="0"/>
          <a:lstStyle>
            <a:lvl1pPr algn="ctr">
              <a:lnSpc>
                <a:spcPct val="100000"/>
              </a:lnSpc>
              <a:defRPr sz="1000"/>
            </a:lvl1pPr>
          </a:lstStyle>
          <a:p>
            <a:pPr lvl="0" rtl="0"/>
            <a:r>
              <a:rPr lang="en-GB"/>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rtlCol="0"/>
          <a:lstStyle>
            <a:lvl1pPr algn="ctr">
              <a:lnSpc>
                <a:spcPct val="100000"/>
              </a:lnSpc>
              <a:defRPr sz="1200" b="1"/>
            </a:lvl1pPr>
          </a:lstStyle>
          <a:p>
            <a:pPr lvl="0" rtl="0"/>
            <a:r>
              <a:rPr lang="en-GB"/>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rtlCol="0"/>
          <a:lstStyle>
            <a:lvl1pPr algn="ctr">
              <a:lnSpc>
                <a:spcPct val="100000"/>
              </a:lnSpc>
              <a:defRPr sz="1000"/>
            </a:lvl1pPr>
          </a:lstStyle>
          <a:p>
            <a:pPr lvl="0" rtl="0"/>
            <a:r>
              <a:rPr lang="en-GB"/>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rtlCol="0"/>
          <a:lstStyle>
            <a:lvl1pPr algn="ctr">
              <a:lnSpc>
                <a:spcPct val="100000"/>
              </a:lnSpc>
              <a:defRPr sz="1200" b="1"/>
            </a:lvl1pPr>
          </a:lstStyle>
          <a:p>
            <a:pPr lvl="0" rtl="0"/>
            <a:r>
              <a:rPr lang="en-GB"/>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rtlCol="0"/>
          <a:lstStyle>
            <a:lvl1pPr algn="ctr">
              <a:lnSpc>
                <a:spcPct val="100000"/>
              </a:lnSpc>
              <a:defRPr sz="1000"/>
            </a:lvl1pPr>
          </a:lstStyle>
          <a:p>
            <a:pPr lvl="0" rtl="0"/>
            <a:r>
              <a:rPr lang="en-GB"/>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rtlCol="0"/>
          <a:lstStyle/>
          <a:p>
            <a:pPr rtl="0"/>
            <a:r>
              <a:rPr lang="en-GB"/>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rtlCol="0"/>
          <a:lstStyle/>
          <a:p>
            <a:pPr rtl="0"/>
            <a:r>
              <a:rPr lang="en-GB"/>
              <a:t>2/3/20XX</a:t>
            </a:r>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096108695"/>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rtlCol="0"/>
          <a:lstStyle/>
          <a:p>
            <a:pPr rtl="0"/>
            <a:r>
              <a:rPr lang="en-US"/>
              <a:t>Click to edit Master title style</a:t>
            </a:r>
            <a:endParaRPr lang="en-GB" dirty="0"/>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 name="Content Placeholder 2"/>
          <p:cNvSpPr>
            <a:spLocks noGrp="1"/>
          </p:cNvSpPr>
          <p:nvPr>
            <p:ph idx="1"/>
          </p:nvPr>
        </p:nvSpPr>
        <p:spPr>
          <a:xfrm>
            <a:off x="1320655" y="2312276"/>
            <a:ext cx="9566098" cy="3651504"/>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rtlCol="0"/>
          <a:lstStyle/>
          <a:p>
            <a:pPr rtl="0"/>
            <a:r>
              <a:rPr lang="en-GB"/>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rtlCol="0"/>
          <a:lstStyle/>
          <a:p>
            <a:pPr rtl="0"/>
            <a:r>
              <a:rPr lang="en-GB"/>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3941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theme" Target="../theme/theme1.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pPr rtl="0"/>
            <a:r>
              <a:rPr lang="en-US"/>
              <a:t>Click to edit Master title style</a:t>
            </a:r>
            <a:endParaRPr lang="en-GB"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5" name="Footer Placeholder 4"/>
          <p:cNvSpPr>
            <a:spLocks noGrp="1"/>
          </p:cNvSpPr>
          <p:nvPr>
            <p:ph type="ftr" sz="quarter" idx="3"/>
          </p:nvPr>
        </p:nvSpPr>
        <p:spPr>
          <a:xfrm>
            <a:off x="1124712" y="6170490"/>
            <a:ext cx="5667375"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pPr rtl="0"/>
            <a:r>
              <a:rPr lang="en-GB"/>
              <a:t>Sample Footer Text</a:t>
            </a:r>
            <a:endParaRPr lang="en-GB" spc="0"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rtl="0"/>
            <a:fld id="{FAEF9944-A4F6-4C59-AEBD-678D6480B8EA}" type="slidenum">
              <a:rPr lang="en-GB" smtClean="0"/>
              <a:pPr algn="l"/>
              <a:t>‹#›</a:t>
            </a:fld>
            <a:endParaRPr lang="en-GB" dirty="0"/>
          </a:p>
        </p:txBody>
      </p:sp>
    </p:spTree>
    <p:extLst>
      <p:ext uri="{BB962C8B-B14F-4D97-AF65-F5344CB8AC3E}">
        <p14:creationId xmlns:p14="http://schemas.microsoft.com/office/powerpoint/2010/main" val="30341668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64" r:id="rId5"/>
    <p:sldLayoutId id="2147483768" r:id="rId6"/>
    <p:sldLayoutId id="2147483775" r:id="rId7"/>
    <p:sldLayoutId id="2147483679" r:id="rId8"/>
    <p:sldLayoutId id="2147483710" r:id="rId9"/>
    <p:sldLayoutId id="2147483776" r:id="rId10"/>
    <p:sldLayoutId id="2147483777" r:id="rId11"/>
    <p:sldLayoutId id="2147483778" r:id="rId12"/>
    <p:sldLayoutId id="2147483761" r:id="rId13"/>
    <p:sldLayoutId id="2147483674" r:id="rId14"/>
    <p:sldLayoutId id="2147483676" r:id="rId15"/>
    <p:sldLayoutId id="2147483678" r:id="rId16"/>
    <p:sldLayoutId id="2147483691" r:id="rId17"/>
    <p:sldLayoutId id="2147483680" r:id="rId18"/>
    <p:sldLayoutId id="2147483681" r:id="rId19"/>
  </p:sldLayoutIdLst>
  <p:hf hdr="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10.xml" /><Relationship Id="rId1" Type="http://schemas.openxmlformats.org/officeDocument/2006/relationships/slideLayout" Target="../slideLayouts/slideLayout4.xml" /></Relationships>
</file>

<file path=ppt/slides/_rels/slide11.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11.xml" /><Relationship Id="rId1" Type="http://schemas.openxmlformats.org/officeDocument/2006/relationships/slideLayout" Target="../slideLayouts/slideLayout4.xml" /></Relationships>
</file>

<file path=ppt/slides/_rels/slide12.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12.xml" /><Relationship Id="rId1" Type="http://schemas.openxmlformats.org/officeDocument/2006/relationships/slideLayout" Target="../slideLayouts/slideLayout4.xml" /></Relationships>
</file>

<file path=ppt/slides/_rels/slide13.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13.xml" /><Relationship Id="rId1" Type="http://schemas.openxmlformats.org/officeDocument/2006/relationships/slideLayout" Target="../slideLayouts/slideLayout4.xml" /></Relationships>
</file>

<file path=ppt/slides/_rels/slide14.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14.xml" /><Relationship Id="rId1" Type="http://schemas.openxmlformats.org/officeDocument/2006/relationships/slideLayout" Target="../slideLayouts/slideLayout11.xml" /></Relationships>
</file>

<file path=ppt/slides/_rels/slide1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5.xml"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notesSlide" Target="../notesSlides/notesSlide2.xml"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3.xml" /><Relationship Id="rId1" Type="http://schemas.openxmlformats.org/officeDocument/2006/relationships/slideLayout" Target="../slideLayouts/slideLayout11.xml" /></Relationships>
</file>

<file path=ppt/slides/_rels/slide4.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4.xml" /><Relationship Id="rId1" Type="http://schemas.openxmlformats.org/officeDocument/2006/relationships/slideLayout" Target="../slideLayouts/slideLayout11.xml" /></Relationships>
</file>

<file path=ppt/slides/_rels/slide5.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5.xml" /><Relationship Id="rId1" Type="http://schemas.openxmlformats.org/officeDocument/2006/relationships/slideLayout" Target="../slideLayouts/slideLayout11.xml" /></Relationships>
</file>

<file path=ppt/slides/_rels/slide6.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6.xml" /><Relationship Id="rId1" Type="http://schemas.openxmlformats.org/officeDocument/2006/relationships/slideLayout" Target="../slideLayouts/slideLayout11.xml" /></Relationships>
</file>

<file path=ppt/slides/_rels/slide7.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7.xml" /><Relationship Id="rId1" Type="http://schemas.openxmlformats.org/officeDocument/2006/relationships/slideLayout" Target="../slideLayouts/slideLayout4.xml" /></Relationships>
</file>

<file path=ppt/slides/_rels/slide8.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8.xml" /><Relationship Id="rId1" Type="http://schemas.openxmlformats.org/officeDocument/2006/relationships/slideLayout" Target="../slideLayouts/slideLayout4.xml" /></Relationships>
</file>

<file path=ppt/slides/_rels/slide9.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9.xml" /><Relationship Id="rId1" Type="http://schemas.openxmlformats.org/officeDocument/2006/relationships/slideLayout" Target="../slideLayouts/slideLayout4.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descr="Tractor spraying crops">
            <a:extLst>
              <a:ext uri="{FF2B5EF4-FFF2-40B4-BE49-F238E27FC236}">
                <a16:creationId xmlns:a16="http://schemas.microsoft.com/office/drawing/2014/main" id="{7B103EA2-F14D-4D47-8BE8-D1C3EDA583F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13" r="13"/>
          <a:stretch/>
        </p:blipFill>
        <p:spPr>
          <a:xfrm>
            <a:off x="1524" y="0"/>
            <a:ext cx="12188952" cy="6858000"/>
          </a:xfrm>
        </p:spPr>
      </p:pic>
      <p:sp>
        <p:nvSpPr>
          <p:cNvPr id="2" name="Title 1">
            <a:extLst>
              <a:ext uri="{FF2B5EF4-FFF2-40B4-BE49-F238E27FC236}">
                <a16:creationId xmlns:a16="http://schemas.microsoft.com/office/drawing/2014/main" id="{34086996-3F9C-48D9-9B0A-0A2614B992C5}"/>
              </a:ext>
            </a:extLst>
          </p:cNvPr>
          <p:cNvSpPr>
            <a:spLocks noGrp="1"/>
          </p:cNvSpPr>
          <p:nvPr>
            <p:ph type="ctrTitle"/>
          </p:nvPr>
        </p:nvSpPr>
        <p:spPr>
          <a:xfrm>
            <a:off x="6911974" y="1511449"/>
            <a:ext cx="4792345" cy="4496697"/>
          </a:xfrm>
        </p:spPr>
        <p:txBody>
          <a:bodyPr rtlCol="0"/>
          <a:lstStyle/>
          <a:p>
            <a:pPr rtl="0"/>
            <a:r>
              <a:rPr lang="en-GB" dirty="0"/>
              <a:t>Principles of Sharing the Good News</a:t>
            </a:r>
            <a:br>
              <a:rPr lang="en-GB" dirty="0"/>
            </a:br>
            <a:r>
              <a:rPr lang="en-GB" sz="2400" b="0" dirty="0"/>
              <a:t>As Taught by Jesus</a:t>
            </a:r>
            <a:endParaRPr lang="en-GB" b="0" dirty="0"/>
          </a:p>
        </p:txBody>
      </p:sp>
      <p:sp>
        <p:nvSpPr>
          <p:cNvPr id="5" name="Freeform: Shape 4">
            <a:extLst>
              <a:ext uri="{FF2B5EF4-FFF2-40B4-BE49-F238E27FC236}">
                <a16:creationId xmlns:a16="http://schemas.microsoft.com/office/drawing/2014/main" id="{949BEF89-76DD-44A7-ACB9-8CB72C11AEC5}"/>
              </a:ext>
              <a:ext uri="{C183D7F6-B498-43B3-948B-1728B52AA6E4}">
                <adec:decorative xmlns:adec="http://schemas.microsoft.com/office/drawing/2017/decorative" val="1"/>
              </a:ext>
            </a:extLst>
          </p:cNvPr>
          <p:cNvSpPr/>
          <p:nvPr/>
        </p:nvSpPr>
        <p:spPr>
          <a:xfrm rot="21300000" flipH="1">
            <a:off x="6588049" y="1140247"/>
            <a:ext cx="5449004" cy="527529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Tree>
    <p:extLst>
      <p:ext uri="{BB962C8B-B14F-4D97-AF65-F5344CB8AC3E}">
        <p14:creationId xmlns:p14="http://schemas.microsoft.com/office/powerpoint/2010/main" val="46656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38E12-5C10-46C5-C863-F157D29C0A90}"/>
            </a:ext>
          </a:extLst>
        </p:cNvPr>
        <p:cNvGrpSpPr/>
        <p:nvPr/>
      </p:nvGrpSpPr>
      <p:grpSpPr>
        <a:xfrm>
          <a:off x="0" y="0"/>
          <a:ext cx="0" cy="0"/>
          <a:chOff x="0" y="0"/>
          <a:chExt cx="0" cy="0"/>
        </a:xfrm>
      </p:grpSpPr>
      <p:pic>
        <p:nvPicPr>
          <p:cNvPr id="10" name="Picture Placeholder 9" descr="A growing plant">
            <a:extLst>
              <a:ext uri="{FF2B5EF4-FFF2-40B4-BE49-F238E27FC236}">
                <a16:creationId xmlns:a16="http://schemas.microsoft.com/office/drawing/2014/main" id="{E2418FE0-0B78-1942-6ED0-45969471D322}"/>
              </a:ext>
            </a:extLst>
          </p:cNvPr>
          <p:cNvPicPr>
            <a:picLocks noGrp="1" noChangeAspect="1"/>
          </p:cNvPicPr>
          <p:nvPr>
            <p:ph type="pic" sz="quarter" idx="14"/>
          </p:nvPr>
        </p:nvPicPr>
        <p:blipFill>
          <a:blip r:embed="rId3"/>
          <a:srcRect l="14932" r="14932"/>
          <a:stretch>
            <a:fillRect/>
          </a:stretch>
        </p:blipFill>
        <p:spPr/>
      </p:pic>
      <p:sp>
        <p:nvSpPr>
          <p:cNvPr id="3" name="Title 6">
            <a:extLst>
              <a:ext uri="{FF2B5EF4-FFF2-40B4-BE49-F238E27FC236}">
                <a16:creationId xmlns:a16="http://schemas.microsoft.com/office/drawing/2014/main" id="{B6F87D67-842C-D862-C273-8B7453A42E1C}"/>
              </a:ext>
            </a:extLst>
          </p:cNvPr>
          <p:cNvSpPr txBox="1">
            <a:spLocks/>
          </p:cNvSpPr>
          <p:nvPr/>
        </p:nvSpPr>
        <p:spPr>
          <a:xfrm>
            <a:off x="135009" y="103354"/>
            <a:ext cx="9566098" cy="703469"/>
          </a:xfrm>
          <a:prstGeom prst="rect">
            <a:avLst/>
          </a:prstGeom>
        </p:spPr>
        <p:txBody>
          <a:bodyPr vert="horz" lIns="109728" tIns="109728" rIns="109728" bIns="91440" rtlCol="0" anchor="b">
            <a:normAutofit fontScale="45000" lnSpcReduction="20000"/>
          </a:bodyPr>
          <a:lstStyle>
            <a:lvl1pPr algn="l" defTabSz="914400" rtl="0" eaLnBrk="1" latinLnBrk="0" hangingPunct="1">
              <a:lnSpc>
                <a:spcPct val="130000"/>
              </a:lnSpc>
              <a:spcBef>
                <a:spcPct val="0"/>
              </a:spcBef>
              <a:buNone/>
              <a:defRPr sz="6000" b="1" kern="1200" spc="0" baseline="0">
                <a:solidFill>
                  <a:schemeClr val="tx1">
                    <a:lumMod val="75000"/>
                    <a:lumOff val="25000"/>
                  </a:schemeClr>
                </a:solidFill>
                <a:latin typeface="+mj-lt"/>
                <a:ea typeface="+mj-ea"/>
                <a:cs typeface="+mj-cs"/>
              </a:defRPr>
            </a:lvl1pPr>
          </a:lstStyle>
          <a:p>
            <a:r>
              <a:rPr lang="en-GB"/>
              <a:t>Mark 4</a:t>
            </a:r>
            <a:endParaRPr lang="en-GB" dirty="0"/>
          </a:p>
        </p:txBody>
      </p:sp>
      <p:sp>
        <p:nvSpPr>
          <p:cNvPr id="4" name="TextBox 3">
            <a:extLst>
              <a:ext uri="{FF2B5EF4-FFF2-40B4-BE49-F238E27FC236}">
                <a16:creationId xmlns:a16="http://schemas.microsoft.com/office/drawing/2014/main" id="{7FD3EA3D-6D6A-3C72-D3B5-E6C0755FD188}"/>
              </a:ext>
            </a:extLst>
          </p:cNvPr>
          <p:cNvSpPr txBox="1"/>
          <p:nvPr/>
        </p:nvSpPr>
        <p:spPr>
          <a:xfrm>
            <a:off x="86060" y="806823"/>
            <a:ext cx="6771939" cy="4154984"/>
          </a:xfrm>
          <a:prstGeom prst="rect">
            <a:avLst/>
          </a:prstGeom>
          <a:noFill/>
        </p:spPr>
        <p:txBody>
          <a:bodyPr wrap="square">
            <a:spAutoFit/>
          </a:bodyPr>
          <a:lstStyle/>
          <a:p>
            <a:r>
              <a:rPr lang="en-US" sz="2400" b="1" dirty="0"/>
              <a:t>Mark 4:21–34 (ESV)</a:t>
            </a:r>
            <a:r>
              <a:rPr lang="en-US" sz="2400" dirty="0"/>
              <a:t> </a:t>
            </a:r>
          </a:p>
          <a:p>
            <a:r>
              <a:rPr lang="en-US" sz="2400" b="1" dirty="0"/>
              <a:t>30</a:t>
            </a:r>
            <a:r>
              <a:rPr lang="en-US" sz="2400" dirty="0"/>
              <a:t> And he said, “With what can we compare the kingdom of God, or what parable shall we use for it? </a:t>
            </a:r>
            <a:r>
              <a:rPr lang="en-US" sz="2400" b="1" dirty="0"/>
              <a:t>31</a:t>
            </a:r>
            <a:r>
              <a:rPr lang="en-US" sz="2400" dirty="0"/>
              <a:t> It is like a grain of mustard seed, which, when sown on the ground, is the smallest of all the seeds on earth, </a:t>
            </a:r>
            <a:r>
              <a:rPr lang="en-US" sz="2400" b="1" dirty="0"/>
              <a:t>32</a:t>
            </a:r>
            <a:r>
              <a:rPr lang="en-US" sz="2400" dirty="0"/>
              <a:t> yet when it is sown it grows up and becomes larger than all the garden plants and puts out large branches, so that the birds of the air can make nests in its shade.” </a:t>
            </a:r>
          </a:p>
        </p:txBody>
      </p:sp>
    </p:spTree>
    <p:extLst>
      <p:ext uri="{BB962C8B-B14F-4D97-AF65-F5344CB8AC3E}">
        <p14:creationId xmlns:p14="http://schemas.microsoft.com/office/powerpoint/2010/main" val="2531686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226B9-8EC2-6A1B-B7C1-804A6B7238A3}"/>
            </a:ext>
          </a:extLst>
        </p:cNvPr>
        <p:cNvGrpSpPr/>
        <p:nvPr/>
      </p:nvGrpSpPr>
      <p:grpSpPr>
        <a:xfrm>
          <a:off x="0" y="0"/>
          <a:ext cx="0" cy="0"/>
          <a:chOff x="0" y="0"/>
          <a:chExt cx="0" cy="0"/>
        </a:xfrm>
      </p:grpSpPr>
      <p:pic>
        <p:nvPicPr>
          <p:cNvPr id="10" name="Picture Placeholder 9" descr="A growing plant">
            <a:extLst>
              <a:ext uri="{FF2B5EF4-FFF2-40B4-BE49-F238E27FC236}">
                <a16:creationId xmlns:a16="http://schemas.microsoft.com/office/drawing/2014/main" id="{12A1501C-60E8-FF9A-38E6-355C5D8CDB89}"/>
              </a:ext>
            </a:extLst>
          </p:cNvPr>
          <p:cNvPicPr>
            <a:picLocks noGrp="1" noChangeAspect="1"/>
          </p:cNvPicPr>
          <p:nvPr>
            <p:ph type="pic" sz="quarter" idx="14"/>
          </p:nvPr>
        </p:nvPicPr>
        <p:blipFill>
          <a:blip r:embed="rId3"/>
          <a:srcRect l="14932" r="14932"/>
          <a:stretch>
            <a:fillRect/>
          </a:stretch>
        </p:blipFill>
        <p:spPr/>
      </p:pic>
      <p:sp>
        <p:nvSpPr>
          <p:cNvPr id="3" name="Title 6">
            <a:extLst>
              <a:ext uri="{FF2B5EF4-FFF2-40B4-BE49-F238E27FC236}">
                <a16:creationId xmlns:a16="http://schemas.microsoft.com/office/drawing/2014/main" id="{3F52DFFA-2957-1243-98AF-62670E9F51C7}"/>
              </a:ext>
            </a:extLst>
          </p:cNvPr>
          <p:cNvSpPr txBox="1">
            <a:spLocks/>
          </p:cNvSpPr>
          <p:nvPr/>
        </p:nvSpPr>
        <p:spPr>
          <a:xfrm>
            <a:off x="135009" y="103354"/>
            <a:ext cx="9566098" cy="703469"/>
          </a:xfrm>
          <a:prstGeom prst="rect">
            <a:avLst/>
          </a:prstGeom>
        </p:spPr>
        <p:txBody>
          <a:bodyPr vert="horz" lIns="109728" tIns="109728" rIns="109728" bIns="91440" rtlCol="0" anchor="b">
            <a:normAutofit fontScale="45000" lnSpcReduction="20000"/>
          </a:bodyPr>
          <a:lstStyle>
            <a:lvl1pPr algn="l" defTabSz="914400" rtl="0" eaLnBrk="1" latinLnBrk="0" hangingPunct="1">
              <a:lnSpc>
                <a:spcPct val="130000"/>
              </a:lnSpc>
              <a:spcBef>
                <a:spcPct val="0"/>
              </a:spcBef>
              <a:buNone/>
              <a:defRPr sz="6000" b="1" kern="1200" spc="0" baseline="0">
                <a:solidFill>
                  <a:schemeClr val="tx1">
                    <a:lumMod val="75000"/>
                    <a:lumOff val="25000"/>
                  </a:schemeClr>
                </a:solidFill>
                <a:latin typeface="+mj-lt"/>
                <a:ea typeface="+mj-ea"/>
                <a:cs typeface="+mj-cs"/>
              </a:defRPr>
            </a:lvl1pPr>
          </a:lstStyle>
          <a:p>
            <a:r>
              <a:rPr lang="en-GB" dirty="0"/>
              <a:t>Mark 4</a:t>
            </a:r>
            <a:r>
              <a:rPr lang="en-GB" b="0" dirty="0"/>
              <a:t> - highlighted</a:t>
            </a:r>
            <a:endParaRPr lang="en-GB" dirty="0"/>
          </a:p>
        </p:txBody>
      </p:sp>
      <p:sp>
        <p:nvSpPr>
          <p:cNvPr id="4" name="TextBox 3">
            <a:extLst>
              <a:ext uri="{FF2B5EF4-FFF2-40B4-BE49-F238E27FC236}">
                <a16:creationId xmlns:a16="http://schemas.microsoft.com/office/drawing/2014/main" id="{722C1E26-AADD-8D12-6AF8-4A9D1E8FA7C1}"/>
              </a:ext>
            </a:extLst>
          </p:cNvPr>
          <p:cNvSpPr txBox="1"/>
          <p:nvPr/>
        </p:nvSpPr>
        <p:spPr>
          <a:xfrm>
            <a:off x="86060" y="806823"/>
            <a:ext cx="6771939" cy="4154984"/>
          </a:xfrm>
          <a:prstGeom prst="rect">
            <a:avLst/>
          </a:prstGeom>
          <a:noFill/>
        </p:spPr>
        <p:txBody>
          <a:bodyPr wrap="square">
            <a:spAutoFit/>
          </a:bodyPr>
          <a:lstStyle/>
          <a:p>
            <a:r>
              <a:rPr lang="en-US" sz="2400" b="1" dirty="0"/>
              <a:t>Mark 4:21–34 (ESV)</a:t>
            </a:r>
            <a:r>
              <a:rPr lang="en-US" sz="2400" dirty="0"/>
              <a:t> </a:t>
            </a:r>
          </a:p>
          <a:p>
            <a:r>
              <a:rPr lang="en-US" sz="2400" b="1" dirty="0"/>
              <a:t>30</a:t>
            </a:r>
            <a:r>
              <a:rPr lang="en-US" sz="2400" dirty="0"/>
              <a:t> And he said, “With what can we compare the kingdom of God, or what parable shall we use for it? </a:t>
            </a:r>
            <a:r>
              <a:rPr lang="en-US" sz="2400" b="1" dirty="0"/>
              <a:t>31</a:t>
            </a:r>
            <a:r>
              <a:rPr lang="en-US" sz="2400" dirty="0"/>
              <a:t> It is like a grain of mustard seed, which, </a:t>
            </a:r>
            <a:r>
              <a:rPr lang="en-US" sz="2400" b="1" dirty="0">
                <a:solidFill>
                  <a:srgbClr val="00B050"/>
                </a:solidFill>
              </a:rPr>
              <a:t>when sown on the ground, is the smallest of all the seeds on earth</a:t>
            </a:r>
            <a:r>
              <a:rPr lang="en-US" sz="2400" dirty="0"/>
              <a:t>, </a:t>
            </a:r>
            <a:r>
              <a:rPr lang="en-US" sz="2400" b="1" dirty="0"/>
              <a:t>32</a:t>
            </a:r>
            <a:r>
              <a:rPr lang="en-US" sz="2400" dirty="0"/>
              <a:t> yet when it is sown </a:t>
            </a:r>
            <a:r>
              <a:rPr lang="en-US" sz="2400" b="1" dirty="0">
                <a:solidFill>
                  <a:srgbClr val="00B050"/>
                </a:solidFill>
              </a:rPr>
              <a:t>it grows up and becomes larger than all the garden plants</a:t>
            </a:r>
            <a:r>
              <a:rPr lang="en-US" sz="2400" dirty="0"/>
              <a:t> and puts out large branches, so that the birds of the air can make nests in its shade.” </a:t>
            </a:r>
          </a:p>
        </p:txBody>
      </p:sp>
    </p:spTree>
    <p:extLst>
      <p:ext uri="{BB962C8B-B14F-4D97-AF65-F5344CB8AC3E}">
        <p14:creationId xmlns:p14="http://schemas.microsoft.com/office/powerpoint/2010/main" val="1073627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964C-761E-601B-B731-65E4011C0BD5}"/>
            </a:ext>
          </a:extLst>
        </p:cNvPr>
        <p:cNvGrpSpPr/>
        <p:nvPr/>
      </p:nvGrpSpPr>
      <p:grpSpPr>
        <a:xfrm>
          <a:off x="0" y="0"/>
          <a:ext cx="0" cy="0"/>
          <a:chOff x="0" y="0"/>
          <a:chExt cx="0" cy="0"/>
        </a:xfrm>
      </p:grpSpPr>
      <p:pic>
        <p:nvPicPr>
          <p:cNvPr id="10" name="Picture Placeholder 9" descr="A growing plant">
            <a:extLst>
              <a:ext uri="{FF2B5EF4-FFF2-40B4-BE49-F238E27FC236}">
                <a16:creationId xmlns:a16="http://schemas.microsoft.com/office/drawing/2014/main" id="{E13341A7-F728-66F0-ACFB-D390DFBC8785}"/>
              </a:ext>
            </a:extLst>
          </p:cNvPr>
          <p:cNvPicPr>
            <a:picLocks noGrp="1" noChangeAspect="1"/>
          </p:cNvPicPr>
          <p:nvPr>
            <p:ph type="pic" sz="quarter" idx="14"/>
          </p:nvPr>
        </p:nvPicPr>
        <p:blipFill>
          <a:blip r:embed="rId3"/>
          <a:srcRect l="14932" r="14932"/>
          <a:stretch>
            <a:fillRect/>
          </a:stretch>
        </p:blipFill>
        <p:spPr/>
      </p:pic>
      <p:sp>
        <p:nvSpPr>
          <p:cNvPr id="3" name="Title 6">
            <a:extLst>
              <a:ext uri="{FF2B5EF4-FFF2-40B4-BE49-F238E27FC236}">
                <a16:creationId xmlns:a16="http://schemas.microsoft.com/office/drawing/2014/main" id="{61649F82-5807-8104-C0BF-152353EA0CA4}"/>
              </a:ext>
            </a:extLst>
          </p:cNvPr>
          <p:cNvSpPr txBox="1">
            <a:spLocks/>
          </p:cNvSpPr>
          <p:nvPr/>
        </p:nvSpPr>
        <p:spPr>
          <a:xfrm>
            <a:off x="135009" y="103354"/>
            <a:ext cx="9566098" cy="703469"/>
          </a:xfrm>
          <a:prstGeom prst="rect">
            <a:avLst/>
          </a:prstGeom>
        </p:spPr>
        <p:txBody>
          <a:bodyPr vert="horz" lIns="109728" tIns="109728" rIns="109728" bIns="91440" rtlCol="0" anchor="b">
            <a:normAutofit fontScale="45000" lnSpcReduction="20000"/>
          </a:bodyPr>
          <a:lstStyle>
            <a:lvl1pPr algn="l" defTabSz="914400" rtl="0" eaLnBrk="1" latinLnBrk="0" hangingPunct="1">
              <a:lnSpc>
                <a:spcPct val="130000"/>
              </a:lnSpc>
              <a:spcBef>
                <a:spcPct val="0"/>
              </a:spcBef>
              <a:buNone/>
              <a:defRPr sz="6000" b="1" kern="1200" spc="0" baseline="0">
                <a:solidFill>
                  <a:schemeClr val="tx1">
                    <a:lumMod val="75000"/>
                    <a:lumOff val="25000"/>
                  </a:schemeClr>
                </a:solidFill>
                <a:latin typeface="+mj-lt"/>
                <a:ea typeface="+mj-ea"/>
                <a:cs typeface="+mj-cs"/>
              </a:defRPr>
            </a:lvl1pPr>
          </a:lstStyle>
          <a:p>
            <a:r>
              <a:rPr lang="en-GB" dirty="0"/>
              <a:t>John 4</a:t>
            </a:r>
          </a:p>
        </p:txBody>
      </p:sp>
      <p:sp>
        <p:nvSpPr>
          <p:cNvPr id="4" name="TextBox 3">
            <a:extLst>
              <a:ext uri="{FF2B5EF4-FFF2-40B4-BE49-F238E27FC236}">
                <a16:creationId xmlns:a16="http://schemas.microsoft.com/office/drawing/2014/main" id="{8B32095E-8157-677D-4074-C231AA4073C3}"/>
              </a:ext>
            </a:extLst>
          </p:cNvPr>
          <p:cNvSpPr txBox="1"/>
          <p:nvPr/>
        </p:nvSpPr>
        <p:spPr>
          <a:xfrm>
            <a:off x="135009" y="1410562"/>
            <a:ext cx="6771939" cy="3785652"/>
          </a:xfrm>
          <a:prstGeom prst="rect">
            <a:avLst/>
          </a:prstGeom>
          <a:noFill/>
        </p:spPr>
        <p:txBody>
          <a:bodyPr wrap="square">
            <a:spAutoFit/>
          </a:bodyPr>
          <a:lstStyle/>
          <a:p>
            <a:r>
              <a:rPr lang="en-US" sz="2400" b="1" dirty="0"/>
              <a:t>John 4:36–38 (ESV)</a:t>
            </a:r>
            <a:br>
              <a:rPr lang="en-US" sz="2400" b="1" dirty="0"/>
            </a:br>
            <a:endParaRPr lang="en-US" sz="2400" b="1" dirty="0"/>
          </a:p>
          <a:p>
            <a:r>
              <a:rPr lang="en-US" sz="2400" b="1" dirty="0"/>
              <a:t>36</a:t>
            </a:r>
            <a:r>
              <a:rPr lang="en-US" sz="2400" dirty="0"/>
              <a:t> Already the one who reaps is receiving wages and gathering fruit for eternal life, so that </a:t>
            </a:r>
            <a:r>
              <a:rPr lang="en-US" sz="2400" dirty="0" err="1"/>
              <a:t>sower</a:t>
            </a:r>
            <a:r>
              <a:rPr lang="en-US" sz="2400" dirty="0"/>
              <a:t> and reaper may rejoice together. </a:t>
            </a:r>
            <a:r>
              <a:rPr lang="en-US" sz="2400" b="1" dirty="0"/>
              <a:t>37</a:t>
            </a:r>
            <a:r>
              <a:rPr lang="en-US" sz="2400" dirty="0"/>
              <a:t> For here the saying holds true, ‘One sows and another reaps.’</a:t>
            </a:r>
            <a:br>
              <a:rPr lang="en-US" sz="2400" b="1" dirty="0">
                <a:solidFill>
                  <a:srgbClr val="00B050"/>
                </a:solidFill>
              </a:rPr>
            </a:br>
            <a:r>
              <a:rPr lang="en-US" sz="2400" b="1" dirty="0"/>
              <a:t>38</a:t>
            </a:r>
            <a:r>
              <a:rPr lang="en-US" sz="2400" dirty="0"/>
              <a:t> I sent you to reap that for which you did not labor. Others have labored, and you have entered into their labor.”</a:t>
            </a:r>
          </a:p>
        </p:txBody>
      </p:sp>
    </p:spTree>
    <p:extLst>
      <p:ext uri="{BB962C8B-B14F-4D97-AF65-F5344CB8AC3E}">
        <p14:creationId xmlns:p14="http://schemas.microsoft.com/office/powerpoint/2010/main" val="4214218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71245-1926-C0B7-E46C-6148C00E4724}"/>
            </a:ext>
          </a:extLst>
        </p:cNvPr>
        <p:cNvGrpSpPr/>
        <p:nvPr/>
      </p:nvGrpSpPr>
      <p:grpSpPr>
        <a:xfrm>
          <a:off x="0" y="0"/>
          <a:ext cx="0" cy="0"/>
          <a:chOff x="0" y="0"/>
          <a:chExt cx="0" cy="0"/>
        </a:xfrm>
      </p:grpSpPr>
      <p:pic>
        <p:nvPicPr>
          <p:cNvPr id="10" name="Picture Placeholder 9" descr="A growing plant">
            <a:extLst>
              <a:ext uri="{FF2B5EF4-FFF2-40B4-BE49-F238E27FC236}">
                <a16:creationId xmlns:a16="http://schemas.microsoft.com/office/drawing/2014/main" id="{232EE42A-6F78-84E2-BF5E-3A1BEEC2A4BD}"/>
              </a:ext>
            </a:extLst>
          </p:cNvPr>
          <p:cNvPicPr>
            <a:picLocks noGrp="1" noChangeAspect="1"/>
          </p:cNvPicPr>
          <p:nvPr>
            <p:ph type="pic" sz="quarter" idx="14"/>
          </p:nvPr>
        </p:nvPicPr>
        <p:blipFill>
          <a:blip r:embed="rId3"/>
          <a:srcRect l="14932" r="14932"/>
          <a:stretch>
            <a:fillRect/>
          </a:stretch>
        </p:blipFill>
        <p:spPr/>
      </p:pic>
      <p:sp>
        <p:nvSpPr>
          <p:cNvPr id="3" name="Title 6">
            <a:extLst>
              <a:ext uri="{FF2B5EF4-FFF2-40B4-BE49-F238E27FC236}">
                <a16:creationId xmlns:a16="http://schemas.microsoft.com/office/drawing/2014/main" id="{E5505230-0347-95C4-F36F-7B7FAD1FA41E}"/>
              </a:ext>
            </a:extLst>
          </p:cNvPr>
          <p:cNvSpPr txBox="1">
            <a:spLocks/>
          </p:cNvSpPr>
          <p:nvPr/>
        </p:nvSpPr>
        <p:spPr>
          <a:xfrm>
            <a:off x="135009" y="103354"/>
            <a:ext cx="9566098" cy="703469"/>
          </a:xfrm>
          <a:prstGeom prst="rect">
            <a:avLst/>
          </a:prstGeom>
        </p:spPr>
        <p:txBody>
          <a:bodyPr vert="horz" lIns="109728" tIns="109728" rIns="109728" bIns="91440" rtlCol="0" anchor="b">
            <a:normAutofit fontScale="45000" lnSpcReduction="20000"/>
          </a:bodyPr>
          <a:lstStyle>
            <a:lvl1pPr algn="l" defTabSz="914400" rtl="0" eaLnBrk="1" latinLnBrk="0" hangingPunct="1">
              <a:lnSpc>
                <a:spcPct val="130000"/>
              </a:lnSpc>
              <a:spcBef>
                <a:spcPct val="0"/>
              </a:spcBef>
              <a:buNone/>
              <a:defRPr sz="6000" b="1" kern="1200" spc="0" baseline="0">
                <a:solidFill>
                  <a:schemeClr val="tx1">
                    <a:lumMod val="75000"/>
                    <a:lumOff val="25000"/>
                  </a:schemeClr>
                </a:solidFill>
                <a:latin typeface="+mj-lt"/>
                <a:ea typeface="+mj-ea"/>
                <a:cs typeface="+mj-cs"/>
              </a:defRPr>
            </a:lvl1pPr>
          </a:lstStyle>
          <a:p>
            <a:r>
              <a:rPr lang="en-GB" dirty="0"/>
              <a:t>John 4</a:t>
            </a:r>
            <a:r>
              <a:rPr lang="en-GB" b="0" dirty="0"/>
              <a:t> - highlighted</a:t>
            </a:r>
            <a:endParaRPr lang="en-GB" dirty="0"/>
          </a:p>
        </p:txBody>
      </p:sp>
      <p:sp>
        <p:nvSpPr>
          <p:cNvPr id="4" name="TextBox 3">
            <a:extLst>
              <a:ext uri="{FF2B5EF4-FFF2-40B4-BE49-F238E27FC236}">
                <a16:creationId xmlns:a16="http://schemas.microsoft.com/office/drawing/2014/main" id="{299525A6-34D2-1C99-960A-13C6E0FDEBFE}"/>
              </a:ext>
            </a:extLst>
          </p:cNvPr>
          <p:cNvSpPr txBox="1"/>
          <p:nvPr/>
        </p:nvSpPr>
        <p:spPr>
          <a:xfrm>
            <a:off x="135009" y="1410562"/>
            <a:ext cx="7212414" cy="3785652"/>
          </a:xfrm>
          <a:prstGeom prst="rect">
            <a:avLst/>
          </a:prstGeom>
          <a:noFill/>
        </p:spPr>
        <p:txBody>
          <a:bodyPr wrap="square">
            <a:spAutoFit/>
          </a:bodyPr>
          <a:lstStyle/>
          <a:p>
            <a:r>
              <a:rPr lang="en-US" sz="2400" b="1" dirty="0"/>
              <a:t>John 4:36–38 (ESV)</a:t>
            </a:r>
            <a:r>
              <a:rPr lang="en-US" sz="2400" dirty="0"/>
              <a:t> </a:t>
            </a:r>
          </a:p>
          <a:p>
            <a:br>
              <a:rPr lang="en-US" sz="2400" b="1" dirty="0"/>
            </a:br>
            <a:r>
              <a:rPr lang="en-US" sz="2400" b="1" dirty="0"/>
              <a:t>36</a:t>
            </a:r>
            <a:r>
              <a:rPr lang="en-US" sz="2400" dirty="0"/>
              <a:t> Already the one who reaps is receiving wages and </a:t>
            </a:r>
            <a:r>
              <a:rPr lang="en-US" sz="2400" b="1" dirty="0">
                <a:solidFill>
                  <a:srgbClr val="00B050"/>
                </a:solidFill>
              </a:rPr>
              <a:t>gathering fruit for eternal life</a:t>
            </a:r>
            <a:r>
              <a:rPr lang="en-US" sz="2400" dirty="0"/>
              <a:t>,</a:t>
            </a:r>
            <a:br>
              <a:rPr lang="en-US" sz="2400" dirty="0"/>
            </a:br>
            <a:r>
              <a:rPr lang="en-US" sz="2400" dirty="0"/>
              <a:t>so that </a:t>
            </a:r>
            <a:r>
              <a:rPr lang="en-US" sz="2400" dirty="0" err="1"/>
              <a:t>sower</a:t>
            </a:r>
            <a:r>
              <a:rPr lang="en-US" sz="2400" dirty="0"/>
              <a:t> and reaper may rejoice together.</a:t>
            </a:r>
            <a:br>
              <a:rPr lang="en-US" sz="2400" dirty="0"/>
            </a:br>
            <a:r>
              <a:rPr lang="en-US" sz="2400" b="1" dirty="0"/>
              <a:t>37</a:t>
            </a:r>
            <a:r>
              <a:rPr lang="en-US" sz="2400" dirty="0"/>
              <a:t> </a:t>
            </a:r>
            <a:r>
              <a:rPr lang="en-US" sz="2400" b="1" dirty="0">
                <a:solidFill>
                  <a:srgbClr val="00B050"/>
                </a:solidFill>
              </a:rPr>
              <a:t>For here the saying holds true, ‘One sows and another reaps.’</a:t>
            </a:r>
            <a:br>
              <a:rPr lang="en-US" sz="2400" b="1" dirty="0">
                <a:solidFill>
                  <a:srgbClr val="00B050"/>
                </a:solidFill>
              </a:rPr>
            </a:br>
            <a:r>
              <a:rPr lang="en-US" sz="2400" b="1" dirty="0"/>
              <a:t>38</a:t>
            </a:r>
            <a:r>
              <a:rPr lang="en-US" sz="2400" dirty="0"/>
              <a:t> I sent you to reap that for which you did not labor. Others have labored, and you have entered into their labor.”</a:t>
            </a:r>
          </a:p>
        </p:txBody>
      </p:sp>
    </p:spTree>
    <p:extLst>
      <p:ext uri="{BB962C8B-B14F-4D97-AF65-F5344CB8AC3E}">
        <p14:creationId xmlns:p14="http://schemas.microsoft.com/office/powerpoint/2010/main" val="1620566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A99B6-36A0-D30A-8333-041DB82B4054}"/>
            </a:ext>
          </a:extLst>
        </p:cNvPr>
        <p:cNvGrpSpPr/>
        <p:nvPr/>
      </p:nvGrpSpPr>
      <p:grpSpPr>
        <a:xfrm>
          <a:off x="0" y="0"/>
          <a:ext cx="0" cy="0"/>
          <a:chOff x="0" y="0"/>
          <a:chExt cx="0" cy="0"/>
        </a:xfrm>
      </p:grpSpPr>
      <p:pic>
        <p:nvPicPr>
          <p:cNvPr id="5" name="Picture Placeholder 4" descr="Plants in a field">
            <a:extLst>
              <a:ext uri="{FF2B5EF4-FFF2-40B4-BE49-F238E27FC236}">
                <a16:creationId xmlns:a16="http://schemas.microsoft.com/office/drawing/2014/main" id="{FFFFFE3A-7703-7197-515A-6BE372AABA4E}"/>
              </a:ext>
              <a:ext uri="{C183D7F6-B498-43B3-948B-1728B52AA6E4}">
                <adec:decorative xmlns:adec="http://schemas.microsoft.com/office/drawing/2017/decorative" val="0"/>
              </a:ext>
            </a:extLst>
          </p:cNvPr>
          <p:cNvPicPr>
            <a:picLocks noGrp="1" noChangeAspect="1"/>
          </p:cNvPicPr>
          <p:nvPr>
            <p:ph type="pic" sz="quarter" idx="15"/>
          </p:nvPr>
        </p:nvPicPr>
        <p:blipFill>
          <a:blip r:embed="rId3"/>
          <a:srcRect l="9256" r="9256"/>
          <a:stretch/>
        </p:blipFill>
        <p:spPr/>
      </p:pic>
      <p:sp>
        <p:nvSpPr>
          <p:cNvPr id="15" name="Slide Number Placeholder 14">
            <a:extLst>
              <a:ext uri="{FF2B5EF4-FFF2-40B4-BE49-F238E27FC236}">
                <a16:creationId xmlns:a16="http://schemas.microsoft.com/office/drawing/2014/main" id="{1F27C30E-5398-94B5-123D-C1EF46393381}"/>
              </a:ext>
            </a:extLst>
          </p:cNvPr>
          <p:cNvSpPr>
            <a:spLocks noGrp="1"/>
          </p:cNvSpPr>
          <p:nvPr>
            <p:ph type="sldNum" sz="quarter" idx="12"/>
          </p:nvPr>
        </p:nvSpPr>
        <p:spPr/>
        <p:txBody>
          <a:bodyPr rtlCol="0"/>
          <a:lstStyle/>
          <a:p>
            <a:pPr rtl="0"/>
            <a:fld id="{FAEF9944-A4F6-4C59-AEBD-678D6480B8EA}" type="slidenum">
              <a:rPr lang="en-GB" smtClean="0"/>
              <a:pPr rtl="0"/>
              <a:t>14</a:t>
            </a:fld>
            <a:endParaRPr lang="en-GB" dirty="0"/>
          </a:p>
        </p:txBody>
      </p:sp>
      <p:sp>
        <p:nvSpPr>
          <p:cNvPr id="2" name="TextBox 1">
            <a:extLst>
              <a:ext uri="{FF2B5EF4-FFF2-40B4-BE49-F238E27FC236}">
                <a16:creationId xmlns:a16="http://schemas.microsoft.com/office/drawing/2014/main" id="{AAE49367-769B-21F9-FB9A-51255A5A4CFD}"/>
              </a:ext>
            </a:extLst>
          </p:cNvPr>
          <p:cNvSpPr txBox="1"/>
          <p:nvPr/>
        </p:nvSpPr>
        <p:spPr>
          <a:xfrm>
            <a:off x="123334" y="945354"/>
            <a:ext cx="10140219" cy="7299178"/>
          </a:xfrm>
          <a:prstGeom prst="rect">
            <a:avLst/>
          </a:prstGeom>
          <a:noFill/>
        </p:spPr>
        <p:txBody>
          <a:bodyPr wrap="square">
            <a:spAutoFit/>
          </a:bodyPr>
          <a:lstStyle/>
          <a:p>
            <a:r>
              <a:rPr lang="en-US" sz="2000" b="1" dirty="0"/>
              <a:t>2 Timothy 4:1–5 (ESV)</a:t>
            </a:r>
            <a:r>
              <a:rPr lang="en-US" sz="2000" dirty="0"/>
              <a:t> </a:t>
            </a:r>
          </a:p>
          <a:p>
            <a:r>
              <a:rPr lang="en-US" sz="2800" b="1" dirty="0"/>
              <a:t>1</a:t>
            </a:r>
            <a:r>
              <a:rPr lang="en-US" sz="2800" dirty="0"/>
              <a:t> I charge you in the presence of God and of Christ Jesus, who is to judge the living and the dead, and by his appearing and his kingdom:</a:t>
            </a:r>
          </a:p>
          <a:p>
            <a:r>
              <a:rPr lang="en-US" sz="2800" b="1" dirty="0"/>
              <a:t>2</a:t>
            </a:r>
            <a:r>
              <a:rPr lang="en-US" sz="2800" dirty="0"/>
              <a:t> </a:t>
            </a:r>
            <a:r>
              <a:rPr lang="en-US" sz="2800" b="1" dirty="0">
                <a:solidFill>
                  <a:srgbClr val="00B050"/>
                </a:solidFill>
              </a:rPr>
              <a:t>preach the word; be ready in season and out of season; reprove, rebuke, and exhort, with complete patience and teaching.</a:t>
            </a:r>
          </a:p>
          <a:p>
            <a:r>
              <a:rPr lang="en-US" sz="2800" b="1" dirty="0"/>
              <a:t>3</a:t>
            </a:r>
            <a:r>
              <a:rPr lang="en-US" sz="2800" dirty="0"/>
              <a:t> For the time is coming when people will not endure sound teaching, but having itching ears they will accumulate for themselves teachers to suit their own passions, </a:t>
            </a:r>
            <a:r>
              <a:rPr lang="en-US" sz="2800" b="1" dirty="0"/>
              <a:t>4</a:t>
            </a:r>
            <a:r>
              <a:rPr lang="en-US" sz="2800" dirty="0"/>
              <a:t> and will turn away from listening to the truth and wander off into myths.</a:t>
            </a:r>
            <a:br>
              <a:rPr lang="en-US" sz="2800" dirty="0"/>
            </a:br>
            <a:r>
              <a:rPr lang="en-US" sz="2800" b="1" dirty="0"/>
              <a:t>5</a:t>
            </a:r>
            <a:r>
              <a:rPr lang="en-US" sz="2800" dirty="0"/>
              <a:t> As for you, always be sober-minded, endure suffering, do the work of an evangelist, fulfill your ministry. </a:t>
            </a:r>
          </a:p>
          <a:p>
            <a:pPr marL="0" marR="0">
              <a:lnSpc>
                <a:spcPct val="115000"/>
              </a:lnSpc>
              <a:spcAft>
                <a:spcPts val="1000"/>
              </a:spcAft>
              <a:buNone/>
            </a:pPr>
            <a:endParaRPr lang="en-US" sz="2000" dirty="0">
              <a:effectLst/>
              <a:latin typeface="Calibri" panose="020F0502020204030204" pitchFamily="34" charset="0"/>
            </a:endParaRPr>
          </a:p>
          <a:p>
            <a:pPr marL="0" marR="0">
              <a:lnSpc>
                <a:spcPct val="115000"/>
              </a:lnSpc>
              <a:spcAft>
                <a:spcPts val="1000"/>
              </a:spcAft>
              <a:buNone/>
            </a:pPr>
            <a:endParaRPr lang="en-US" sz="2000" dirty="0">
              <a:latin typeface="Calibri" panose="020F0502020204030204" pitchFamily="34" charset="0"/>
            </a:endParaRPr>
          </a:p>
          <a:p>
            <a:pPr marL="0" marR="0">
              <a:lnSpc>
                <a:spcPct val="115000"/>
              </a:lnSpc>
              <a:spcAft>
                <a:spcPts val="1000"/>
              </a:spcAft>
              <a:buNone/>
            </a:pPr>
            <a:endParaRPr lang="en-US" sz="2000" dirty="0">
              <a:effectLst/>
              <a:latin typeface="Calibri" panose="020F0502020204030204" pitchFamily="34" charset="0"/>
            </a:endParaRPr>
          </a:p>
        </p:txBody>
      </p:sp>
      <p:sp>
        <p:nvSpPr>
          <p:cNvPr id="7" name="Title 7">
            <a:extLst>
              <a:ext uri="{FF2B5EF4-FFF2-40B4-BE49-F238E27FC236}">
                <a16:creationId xmlns:a16="http://schemas.microsoft.com/office/drawing/2014/main" id="{6658A7AD-5BC1-8D10-4836-9F1DA4014EA2}"/>
              </a:ext>
            </a:extLst>
          </p:cNvPr>
          <p:cNvSpPr txBox="1">
            <a:spLocks/>
          </p:cNvSpPr>
          <p:nvPr/>
        </p:nvSpPr>
        <p:spPr>
          <a:xfrm>
            <a:off x="173064" y="-51940"/>
            <a:ext cx="8263570" cy="761943"/>
          </a:xfrm>
          <a:prstGeom prst="rect">
            <a:avLst/>
          </a:prstGeom>
        </p:spPr>
        <p:txBody>
          <a:bodyPr vert="horz" lIns="109728" tIns="109728" rIns="109728" bIns="91440" rtlCol="0" anchor="b">
            <a:normAutofit fontScale="52500" lnSpcReduction="20000"/>
          </a:bodyPr>
          <a:lstStyle>
            <a:lvl1pPr algn="l" defTabSz="914400" rtl="0" eaLnBrk="1" latinLnBrk="0" hangingPunct="1">
              <a:lnSpc>
                <a:spcPct val="130000"/>
              </a:lnSpc>
              <a:spcBef>
                <a:spcPct val="0"/>
              </a:spcBef>
              <a:buNone/>
              <a:defRPr sz="6000" b="1" kern="1200" spc="0" baseline="0">
                <a:solidFill>
                  <a:schemeClr val="tx1">
                    <a:lumMod val="75000"/>
                    <a:lumOff val="25000"/>
                  </a:schemeClr>
                </a:solidFill>
                <a:latin typeface="+mj-lt"/>
                <a:ea typeface="+mj-ea"/>
                <a:cs typeface="+mj-cs"/>
              </a:defRPr>
            </a:lvl1pPr>
          </a:lstStyle>
          <a:p>
            <a:r>
              <a:rPr lang="en-GB" dirty="0"/>
              <a:t>Paul’s Charge to Timothy</a:t>
            </a:r>
          </a:p>
        </p:txBody>
      </p:sp>
    </p:spTree>
    <p:extLst>
      <p:ext uri="{BB962C8B-B14F-4D97-AF65-F5344CB8AC3E}">
        <p14:creationId xmlns:p14="http://schemas.microsoft.com/office/powerpoint/2010/main" val="2876580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Placeholder 8" descr="Seedling growing in soil in the sunlight ">
            <a:extLst>
              <a:ext uri="{FF2B5EF4-FFF2-40B4-BE49-F238E27FC236}">
                <a16:creationId xmlns:a16="http://schemas.microsoft.com/office/drawing/2014/main" id="{9D65E70B-E8A9-48A3-919D-4859EBE8776D}"/>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p:pic>
      <p:sp>
        <p:nvSpPr>
          <p:cNvPr id="6" name="Footer Placeholder 5">
            <a:extLst>
              <a:ext uri="{FF2B5EF4-FFF2-40B4-BE49-F238E27FC236}">
                <a16:creationId xmlns:a16="http://schemas.microsoft.com/office/drawing/2014/main" id="{43C2401C-2C89-406F-BCBF-51446162CF06}"/>
              </a:ext>
            </a:extLst>
          </p:cNvPr>
          <p:cNvSpPr>
            <a:spLocks noGrp="1"/>
          </p:cNvSpPr>
          <p:nvPr>
            <p:ph type="ftr" sz="quarter" idx="11"/>
          </p:nvPr>
        </p:nvSpPr>
        <p:spPr/>
        <p:txBody>
          <a:bodyPr rtlCol="0"/>
          <a:lstStyle/>
          <a:p>
            <a:pPr rtl="0"/>
            <a:r>
              <a:rPr lang="en-GB"/>
              <a:t>Sample Footer Text</a:t>
            </a:r>
            <a:endParaRPr lang="en-GB" dirty="0"/>
          </a:p>
        </p:txBody>
      </p:sp>
      <p:sp>
        <p:nvSpPr>
          <p:cNvPr id="45" name="Slide Number Placeholder 31">
            <a:extLst>
              <a:ext uri="{FF2B5EF4-FFF2-40B4-BE49-F238E27FC236}">
                <a16:creationId xmlns:a16="http://schemas.microsoft.com/office/drawing/2014/main" id="{730E543D-2A60-4460-8F1A-5EEDD4210320}"/>
              </a:ext>
            </a:extLst>
          </p:cNvPr>
          <p:cNvSpPr>
            <a:spLocks noGrp="1"/>
          </p:cNvSpPr>
          <p:nvPr>
            <p:ph type="sldNum" sz="quarter" idx="12"/>
          </p:nvPr>
        </p:nvSpPr>
        <p:spPr/>
        <p:txBody>
          <a:bodyPr vert="horz" lIns="109728" tIns="109728" rIns="109728" bIns="91440" rtlCol="0" anchor="b">
            <a:normAutofit/>
          </a:bodyPr>
          <a:lstStyle>
            <a:lvl1pPr algn="ctr">
              <a:defRPr>
                <a:solidFill>
                  <a:schemeClr val="tx1">
                    <a:lumMod val="75000"/>
                    <a:lumOff val="25000"/>
                  </a:schemeClr>
                </a:solidFill>
                <a:effectLst/>
              </a:defRPr>
            </a:lvl1pPr>
          </a:lstStyle>
          <a:p>
            <a:pPr rtl="0"/>
            <a:fld id="{FAEF9944-A4F6-4C59-AEBD-678D6480B8EA}" type="slidenum">
              <a:rPr lang="en-GB" smtClean="0"/>
              <a:pPr rtl="0"/>
              <a:t>15</a:t>
            </a:fld>
            <a:endParaRPr lang="en-GB" dirty="0"/>
          </a:p>
        </p:txBody>
      </p:sp>
      <p:sp>
        <p:nvSpPr>
          <p:cNvPr id="86" name="Freeform: Shape 85">
            <a:extLst>
              <a:ext uri="{FF2B5EF4-FFF2-40B4-BE49-F238E27FC236}">
                <a16:creationId xmlns:a16="http://schemas.microsoft.com/office/drawing/2014/main" id="{3BDE575A-F63B-4C74-9797-1CA462CFEA06}"/>
              </a:ext>
              <a:ext uri="{C183D7F6-B498-43B3-948B-1728B52AA6E4}">
                <adec:decorative xmlns:adec="http://schemas.microsoft.com/office/drawing/2017/decorative" val="1"/>
              </a:ext>
            </a:extLst>
          </p:cNvPr>
          <p:cNvSpPr/>
          <p:nvPr/>
        </p:nvSpPr>
        <p:spPr>
          <a:xfrm>
            <a:off x="6781549" y="3318227"/>
            <a:ext cx="5448246" cy="3587398"/>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itle 2">
            <a:extLst>
              <a:ext uri="{FF2B5EF4-FFF2-40B4-BE49-F238E27FC236}">
                <a16:creationId xmlns:a16="http://schemas.microsoft.com/office/drawing/2014/main" id="{0C7328CC-3F44-BB36-45E6-7F487DF8636B}"/>
              </a:ext>
            </a:extLst>
          </p:cNvPr>
          <p:cNvSpPr>
            <a:spLocks noGrp="1"/>
          </p:cNvSpPr>
          <p:nvPr>
            <p:ph type="title"/>
          </p:nvPr>
        </p:nvSpPr>
        <p:spPr>
          <a:xfrm>
            <a:off x="7260958" y="3651738"/>
            <a:ext cx="4931041" cy="3206262"/>
          </a:xfrm>
        </p:spPr>
        <p:txBody>
          <a:bodyPr lIns="756000" rIns="432000" bIns="792000"/>
          <a:lstStyle/>
          <a:p>
            <a:r>
              <a:rPr lang="en-GB" sz="4400" dirty="0"/>
              <a:t>What have we learned?</a:t>
            </a:r>
          </a:p>
        </p:txBody>
      </p:sp>
    </p:spTree>
    <p:extLst>
      <p:ext uri="{BB962C8B-B14F-4D97-AF65-F5344CB8AC3E}">
        <p14:creationId xmlns:p14="http://schemas.microsoft.com/office/powerpoint/2010/main" val="105008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8FE5A-2C9E-ED0B-5DD8-0ADD5EC3C721}"/>
            </a:ext>
          </a:extLst>
        </p:cNvPr>
        <p:cNvGrpSpPr/>
        <p:nvPr/>
      </p:nvGrpSpPr>
      <p:grpSpPr>
        <a:xfrm>
          <a:off x="0" y="0"/>
          <a:ext cx="0" cy="0"/>
          <a:chOff x="0" y="0"/>
          <a:chExt cx="0" cy="0"/>
        </a:xfrm>
      </p:grpSpPr>
      <p:pic>
        <p:nvPicPr>
          <p:cNvPr id="14" name="Picture Placeholder 18" descr="Tractor spraying crops">
            <a:extLst>
              <a:ext uri="{FF2B5EF4-FFF2-40B4-BE49-F238E27FC236}">
                <a16:creationId xmlns:a16="http://schemas.microsoft.com/office/drawing/2014/main" id="{5A8F015F-DE25-BF12-D1F7-DFBF24C7B55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13" r="13"/>
          <a:stretch/>
        </p:blipFill>
        <p:spPr>
          <a:xfrm>
            <a:off x="1524" y="0"/>
            <a:ext cx="12188952" cy="6858000"/>
          </a:xfrm>
        </p:spPr>
      </p:pic>
      <p:sp>
        <p:nvSpPr>
          <p:cNvPr id="8" name="Title 62">
            <a:extLst>
              <a:ext uri="{FF2B5EF4-FFF2-40B4-BE49-F238E27FC236}">
                <a16:creationId xmlns:a16="http://schemas.microsoft.com/office/drawing/2014/main" id="{118E2397-1C4E-D074-8457-75F53E76C795}"/>
              </a:ext>
            </a:extLst>
          </p:cNvPr>
          <p:cNvSpPr txBox="1">
            <a:spLocks/>
          </p:cNvSpPr>
          <p:nvPr/>
        </p:nvSpPr>
        <p:spPr>
          <a:xfrm>
            <a:off x="287215" y="111370"/>
            <a:ext cx="5537673" cy="2215662"/>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cap="flat" cmpd="sng" algn="ctr">
            <a:noFill/>
            <a:prstDash val="solid"/>
          </a:ln>
          <a:effectLst>
            <a:outerShdw sx="107000" sy="107000" algn="ctr" rotWithShape="0">
              <a:schemeClr val="bg1">
                <a:alpha val="50000"/>
              </a:schemeClr>
            </a:outerShdw>
          </a:effectLst>
        </p:spPr>
        <p:txBody>
          <a:bodyPr vert="horz" wrap="square" lIns="0" tIns="468000" rIns="108000" bIns="468000" rtlCol="0" anchor="ctr" anchorCtr="0">
            <a:noAutofit/>
          </a:bodyPr>
          <a:lstStyle>
            <a:lvl1pPr algn="ctr" defTabSz="914400" rtl="0" eaLnBrk="1" latinLnBrk="0" hangingPunct="1">
              <a:lnSpc>
                <a:spcPct val="130000"/>
              </a:lnSpc>
              <a:spcBef>
                <a:spcPct val="0"/>
              </a:spcBef>
              <a:buNone/>
              <a:defRPr lang="en-GB" sz="4000" b="1" kern="1200" spc="0" baseline="0" dirty="0">
                <a:solidFill>
                  <a:schemeClr val="tx1">
                    <a:lumMod val="75000"/>
                    <a:lumOff val="25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tabLst>
                <a:tab pos="1973263" algn="l"/>
              </a:tabLst>
            </a:pPr>
            <a:r>
              <a:rPr lang="en-US" sz="2400" dirty="0" err="1"/>
              <a:t>Εὐ</a:t>
            </a:r>
            <a:r>
              <a:rPr lang="en-US" sz="2400" dirty="0"/>
              <a:t>αγγελιστής - Euangelistés</a:t>
            </a:r>
            <a:br>
              <a:rPr lang="en-US" sz="2400" dirty="0">
                <a:solidFill>
                  <a:srgbClr val="00B050"/>
                </a:solidFill>
              </a:rPr>
            </a:br>
            <a:r>
              <a:rPr lang="en-US" sz="2400" dirty="0">
                <a:solidFill>
                  <a:srgbClr val="00B050"/>
                </a:solidFill>
              </a:rPr>
              <a:t>Evangelist - A Good News 		Announcer</a:t>
            </a:r>
          </a:p>
        </p:txBody>
      </p:sp>
      <p:sp>
        <p:nvSpPr>
          <p:cNvPr id="10" name="Title 9">
            <a:extLst>
              <a:ext uri="{FF2B5EF4-FFF2-40B4-BE49-F238E27FC236}">
                <a16:creationId xmlns:a16="http://schemas.microsoft.com/office/drawing/2014/main" id="{30CB4824-3DA9-C104-3342-86C5537AB38E}"/>
              </a:ext>
            </a:extLst>
          </p:cNvPr>
          <p:cNvSpPr>
            <a:spLocks noGrp="1"/>
          </p:cNvSpPr>
          <p:nvPr>
            <p:ph type="ctrTitle"/>
          </p:nvPr>
        </p:nvSpPr>
        <p:spPr>
          <a:xfrm>
            <a:off x="4630615" y="1776046"/>
            <a:ext cx="7431555" cy="3305908"/>
          </a:xfrm>
        </p:spPr>
        <p:txBody>
          <a:bodyPr bIns="360000"/>
          <a:lstStyle/>
          <a:p>
            <a:r>
              <a:rPr lang="en-US" sz="2000" dirty="0">
                <a:solidFill>
                  <a:schemeClr val="tx1"/>
                </a:solidFill>
              </a:rPr>
              <a:t>Matthew 4:23 (ESV) </a:t>
            </a:r>
            <a:br>
              <a:rPr lang="en-US" sz="2000" dirty="0">
                <a:solidFill>
                  <a:schemeClr val="tx1"/>
                </a:solidFill>
              </a:rPr>
            </a:br>
            <a:r>
              <a:rPr lang="en-US" sz="2000" b="0" dirty="0">
                <a:solidFill>
                  <a:schemeClr val="tx1"/>
                </a:solidFill>
              </a:rPr>
              <a:t>And he went throughout all Galilee, teaching in their synagogues and proclaiming </a:t>
            </a:r>
            <a:r>
              <a:rPr lang="en-US" sz="2000" dirty="0">
                <a:solidFill>
                  <a:srgbClr val="00B050"/>
                </a:solidFill>
              </a:rPr>
              <a:t>the gospel </a:t>
            </a:r>
            <a:r>
              <a:rPr lang="en-US" sz="2000" dirty="0">
                <a:solidFill>
                  <a:schemeClr val="tx1"/>
                </a:solidFill>
              </a:rPr>
              <a:t>[</a:t>
            </a:r>
            <a:r>
              <a:rPr lang="en-US" sz="2000" dirty="0" err="1">
                <a:solidFill>
                  <a:schemeClr val="tx1"/>
                </a:solidFill>
              </a:rPr>
              <a:t>euangelion</a:t>
            </a:r>
            <a:r>
              <a:rPr lang="en-US" sz="2000" dirty="0">
                <a:solidFill>
                  <a:schemeClr val="tx1"/>
                </a:solidFill>
              </a:rPr>
              <a:t>]</a:t>
            </a:r>
            <a:r>
              <a:rPr lang="en-US" sz="2000" b="0" dirty="0">
                <a:solidFill>
                  <a:schemeClr val="tx1"/>
                </a:solidFill>
              </a:rPr>
              <a:t> of the kingdom and healing every disease and every affliction among the people.</a:t>
            </a:r>
            <a:endParaRPr lang="en-GB" sz="2000" b="0" dirty="0"/>
          </a:p>
        </p:txBody>
      </p:sp>
      <p:sp>
        <p:nvSpPr>
          <p:cNvPr id="11" name="Title 9">
            <a:extLst>
              <a:ext uri="{FF2B5EF4-FFF2-40B4-BE49-F238E27FC236}">
                <a16:creationId xmlns:a16="http://schemas.microsoft.com/office/drawing/2014/main" id="{BA0DE1B7-DCC5-C0E7-EB7A-E23C7FDE10A5}"/>
              </a:ext>
            </a:extLst>
          </p:cNvPr>
          <p:cNvSpPr txBox="1">
            <a:spLocks/>
          </p:cNvSpPr>
          <p:nvPr/>
        </p:nvSpPr>
        <p:spPr>
          <a:xfrm>
            <a:off x="52755" y="4706815"/>
            <a:ext cx="8001000" cy="2083777"/>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cap="flat" cmpd="sng" algn="ctr">
            <a:noFill/>
            <a:prstDash val="solid"/>
          </a:ln>
          <a:effectLst>
            <a:outerShdw sx="107000" sy="107000" algn="ctr" rotWithShape="0">
              <a:schemeClr val="bg1">
                <a:alpha val="50000"/>
              </a:schemeClr>
            </a:outerShdw>
          </a:effectLst>
        </p:spPr>
        <p:txBody>
          <a:bodyPr vert="horz" wrap="square" lIns="109728" tIns="109728" rIns="109728" bIns="360000" rtlCol="0" anchor="ctr">
            <a:noAutofit/>
          </a:bodyPr>
          <a:lstStyle>
            <a:lvl1pPr algn="ctr" defTabSz="914400" rtl="0" eaLnBrk="1" latinLnBrk="0" hangingPunct="1">
              <a:lnSpc>
                <a:spcPct val="130000"/>
              </a:lnSpc>
              <a:spcBef>
                <a:spcPct val="0"/>
              </a:spcBef>
              <a:buNone/>
              <a:defRPr lang="en-GB" sz="4000" b="1" kern="1200" spc="0" baseline="0" dirty="0">
                <a:solidFill>
                  <a:schemeClr val="tx1">
                    <a:lumMod val="75000"/>
                    <a:lumOff val="25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000" dirty="0">
                <a:solidFill>
                  <a:schemeClr val="tx1"/>
                </a:solidFill>
              </a:rPr>
              <a:t>Luke 4:17a (ESV) </a:t>
            </a:r>
            <a:br>
              <a:rPr lang="en-US" sz="2000" dirty="0">
                <a:solidFill>
                  <a:schemeClr val="tx1"/>
                </a:solidFill>
              </a:rPr>
            </a:br>
            <a:r>
              <a:rPr lang="en-US" sz="2000" b="0" dirty="0">
                <a:solidFill>
                  <a:schemeClr val="tx1"/>
                </a:solidFill>
              </a:rPr>
              <a:t>“The Spirit of the Lord is upon me, because he has anointed me to </a:t>
            </a:r>
            <a:r>
              <a:rPr lang="en-US" sz="2000" dirty="0">
                <a:solidFill>
                  <a:srgbClr val="00B050"/>
                </a:solidFill>
              </a:rPr>
              <a:t>proclaim good news</a:t>
            </a:r>
            <a:r>
              <a:rPr lang="en-US" sz="2000" dirty="0">
                <a:solidFill>
                  <a:schemeClr val="tx1"/>
                </a:solidFill>
              </a:rPr>
              <a:t> [</a:t>
            </a:r>
            <a:r>
              <a:rPr lang="en-US" sz="2000" dirty="0" err="1">
                <a:solidFill>
                  <a:schemeClr val="tx1"/>
                </a:solidFill>
              </a:rPr>
              <a:t>euangelizo</a:t>
            </a:r>
            <a:r>
              <a:rPr lang="en-US" sz="2000" dirty="0">
                <a:solidFill>
                  <a:schemeClr val="tx1"/>
                </a:solidFill>
              </a:rPr>
              <a:t>]</a:t>
            </a:r>
            <a:r>
              <a:rPr lang="en-US" sz="2000" b="0" dirty="0">
                <a:solidFill>
                  <a:schemeClr val="tx1"/>
                </a:solidFill>
              </a:rPr>
              <a:t> to the poor... </a:t>
            </a:r>
          </a:p>
        </p:txBody>
      </p:sp>
    </p:spTree>
    <p:extLst>
      <p:ext uri="{BB962C8B-B14F-4D97-AF65-F5344CB8AC3E}">
        <p14:creationId xmlns:p14="http://schemas.microsoft.com/office/powerpoint/2010/main" val="2633936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75BE3-8984-EA10-3AB0-5B8A22ECC58D}"/>
            </a:ext>
          </a:extLst>
        </p:cNvPr>
        <p:cNvGrpSpPr/>
        <p:nvPr/>
      </p:nvGrpSpPr>
      <p:grpSpPr>
        <a:xfrm>
          <a:off x="0" y="0"/>
          <a:ext cx="0" cy="0"/>
          <a:chOff x="0" y="0"/>
          <a:chExt cx="0" cy="0"/>
        </a:xfrm>
      </p:grpSpPr>
      <p:pic>
        <p:nvPicPr>
          <p:cNvPr id="5" name="Picture Placeholder 4" descr="Tractor spraying crops">
            <a:extLst>
              <a:ext uri="{FF2B5EF4-FFF2-40B4-BE49-F238E27FC236}">
                <a16:creationId xmlns:a16="http://schemas.microsoft.com/office/drawing/2014/main" id="{0AE6B149-5177-DFCC-9D7C-EB5EBF2B4D03}"/>
              </a:ext>
              <a:ext uri="{C183D7F6-B498-43B3-948B-1728B52AA6E4}">
                <adec:decorative xmlns:adec="http://schemas.microsoft.com/office/drawing/2017/decorative" val="0"/>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141" r="141"/>
          <a:stretch/>
        </p:blipFill>
        <p:spPr/>
      </p:pic>
      <p:sp>
        <p:nvSpPr>
          <p:cNvPr id="7" name="Title 6">
            <a:extLst>
              <a:ext uri="{FF2B5EF4-FFF2-40B4-BE49-F238E27FC236}">
                <a16:creationId xmlns:a16="http://schemas.microsoft.com/office/drawing/2014/main" id="{46ACC27F-0684-B2A0-B8D1-141CFB0CC29F}"/>
              </a:ext>
            </a:extLst>
          </p:cNvPr>
          <p:cNvSpPr>
            <a:spLocks noGrp="1"/>
          </p:cNvSpPr>
          <p:nvPr>
            <p:ph type="title"/>
          </p:nvPr>
        </p:nvSpPr>
        <p:spPr>
          <a:xfrm>
            <a:off x="1124712" y="442220"/>
            <a:ext cx="9566098" cy="703469"/>
          </a:xfrm>
        </p:spPr>
        <p:txBody>
          <a:bodyPr rtlCol="0">
            <a:normAutofit fontScale="90000"/>
          </a:bodyPr>
          <a:lstStyle/>
          <a:p>
            <a:pPr rtl="0"/>
            <a:r>
              <a:rPr lang="en-GB" dirty="0"/>
              <a:t>The Matthew 28 Game Plan</a:t>
            </a:r>
          </a:p>
        </p:txBody>
      </p:sp>
      <p:sp>
        <p:nvSpPr>
          <p:cNvPr id="15" name="Slide Number Placeholder 14">
            <a:extLst>
              <a:ext uri="{FF2B5EF4-FFF2-40B4-BE49-F238E27FC236}">
                <a16:creationId xmlns:a16="http://schemas.microsoft.com/office/drawing/2014/main" id="{C52C9C13-F9FC-0591-7D72-D17823DC4B6A}"/>
              </a:ext>
            </a:extLst>
          </p:cNvPr>
          <p:cNvSpPr>
            <a:spLocks noGrp="1"/>
          </p:cNvSpPr>
          <p:nvPr>
            <p:ph type="sldNum" sz="quarter" idx="12"/>
          </p:nvPr>
        </p:nvSpPr>
        <p:spPr/>
        <p:txBody>
          <a:bodyPr rtlCol="0"/>
          <a:lstStyle/>
          <a:p>
            <a:pPr rtl="0"/>
            <a:fld id="{FAEF9944-A4F6-4C59-AEBD-678D6480B8EA}" type="slidenum">
              <a:rPr lang="en-GB" smtClean="0"/>
              <a:pPr rtl="0"/>
              <a:t>3</a:t>
            </a:fld>
            <a:endParaRPr lang="en-GB" dirty="0"/>
          </a:p>
        </p:txBody>
      </p:sp>
      <p:sp>
        <p:nvSpPr>
          <p:cNvPr id="26" name="TextBox 25">
            <a:extLst>
              <a:ext uri="{FF2B5EF4-FFF2-40B4-BE49-F238E27FC236}">
                <a16:creationId xmlns:a16="http://schemas.microsoft.com/office/drawing/2014/main" id="{6F0B5C4E-2169-7467-E127-8E0911C4831C}"/>
              </a:ext>
            </a:extLst>
          </p:cNvPr>
          <p:cNvSpPr txBox="1"/>
          <p:nvPr/>
        </p:nvSpPr>
        <p:spPr>
          <a:xfrm>
            <a:off x="301869" y="1801773"/>
            <a:ext cx="11588262" cy="4865947"/>
          </a:xfrm>
          <a:prstGeom prst="rect">
            <a:avLst/>
          </a:prstGeom>
          <a:noFill/>
        </p:spPr>
        <p:txBody>
          <a:bodyPr wrap="square">
            <a:spAutoFit/>
          </a:bodyPr>
          <a:lstStyle/>
          <a:p>
            <a:pPr marL="0" marR="0">
              <a:lnSpc>
                <a:spcPct val="115000"/>
              </a:lnSpc>
              <a:spcAft>
                <a:spcPts val="1000"/>
              </a:spcAft>
              <a:buNone/>
            </a:pPr>
            <a:r>
              <a:rPr lang="en-US" sz="2400" b="1" dirty="0">
                <a:effectLst/>
              </a:rPr>
              <a:t>Matthew 28:18–20 (ESV)</a:t>
            </a:r>
            <a:r>
              <a:rPr lang="en-US" sz="2400" dirty="0">
                <a:effectLst/>
              </a:rPr>
              <a:t> </a:t>
            </a:r>
          </a:p>
          <a:p>
            <a:pPr marL="0" marR="0">
              <a:lnSpc>
                <a:spcPct val="115000"/>
              </a:lnSpc>
              <a:spcAft>
                <a:spcPts val="1000"/>
              </a:spcAft>
              <a:buNone/>
            </a:pPr>
            <a:r>
              <a:rPr lang="en-US" sz="2800" b="1" u="none" strike="noStrike" dirty="0">
                <a:effectLst/>
              </a:rPr>
              <a:t>18</a:t>
            </a:r>
            <a:r>
              <a:rPr lang="en-US" sz="2800" u="none" strike="noStrike" dirty="0">
                <a:effectLst/>
              </a:rPr>
              <a:t> </a:t>
            </a:r>
            <a:r>
              <a:rPr lang="en-US" sz="2800" dirty="0">
                <a:effectLst/>
              </a:rPr>
              <a:t>And Jesus came and said to them, “All authority in heaven and on earth has been given to me.</a:t>
            </a:r>
          </a:p>
          <a:p>
            <a:pPr marL="0" marR="0">
              <a:lnSpc>
                <a:spcPct val="115000"/>
              </a:lnSpc>
              <a:spcAft>
                <a:spcPts val="1000"/>
              </a:spcAft>
              <a:buNone/>
            </a:pPr>
            <a:r>
              <a:rPr lang="en-US" sz="2800" b="1" u="none" strike="noStrike" dirty="0">
                <a:effectLst/>
              </a:rPr>
              <a:t>19</a:t>
            </a:r>
            <a:r>
              <a:rPr lang="en-US" sz="2800" u="none" strike="noStrike" dirty="0">
                <a:effectLst/>
              </a:rPr>
              <a:t> </a:t>
            </a:r>
            <a:r>
              <a:rPr lang="en-US" sz="2800" b="1" dirty="0">
                <a:solidFill>
                  <a:srgbClr val="00B050"/>
                </a:solidFill>
                <a:effectLst/>
              </a:rPr>
              <a:t>Go </a:t>
            </a:r>
            <a:r>
              <a:rPr lang="en-US" sz="2800" dirty="0">
                <a:effectLst/>
              </a:rPr>
              <a:t>therefore and </a:t>
            </a:r>
            <a:r>
              <a:rPr lang="en-US" sz="2800" b="1" dirty="0">
                <a:solidFill>
                  <a:srgbClr val="00B050"/>
                </a:solidFill>
                <a:effectLst/>
              </a:rPr>
              <a:t>make disciples </a:t>
            </a:r>
            <a:r>
              <a:rPr lang="en-US" sz="2800" dirty="0">
                <a:effectLst/>
              </a:rPr>
              <a:t>of all nations, </a:t>
            </a:r>
            <a:r>
              <a:rPr lang="en-US" sz="2800" b="1" dirty="0">
                <a:solidFill>
                  <a:srgbClr val="00B050"/>
                </a:solidFill>
                <a:effectLst/>
              </a:rPr>
              <a:t>baptizing them </a:t>
            </a:r>
            <a:r>
              <a:rPr lang="en-US" sz="2800" dirty="0">
                <a:effectLst/>
              </a:rPr>
              <a:t>in the name of the Father and of the Son and of the Holy Spirit,</a:t>
            </a:r>
          </a:p>
          <a:p>
            <a:pPr marL="0" marR="0">
              <a:lnSpc>
                <a:spcPct val="115000"/>
              </a:lnSpc>
              <a:spcAft>
                <a:spcPts val="1000"/>
              </a:spcAft>
              <a:buNone/>
            </a:pPr>
            <a:r>
              <a:rPr lang="en-US" sz="2800" b="1" u="none" strike="noStrike" dirty="0">
                <a:effectLst/>
              </a:rPr>
              <a:t>20</a:t>
            </a:r>
            <a:r>
              <a:rPr lang="en-US" sz="2800" u="none" strike="noStrike" dirty="0">
                <a:effectLst/>
              </a:rPr>
              <a:t> </a:t>
            </a:r>
            <a:r>
              <a:rPr lang="en-US" sz="2800" b="1" dirty="0">
                <a:solidFill>
                  <a:srgbClr val="00B050"/>
                </a:solidFill>
                <a:effectLst/>
              </a:rPr>
              <a:t>teaching them</a:t>
            </a:r>
            <a:r>
              <a:rPr lang="en-US" sz="2800" dirty="0">
                <a:effectLst/>
              </a:rPr>
              <a:t> to</a:t>
            </a:r>
            <a:br>
              <a:rPr lang="en-US" sz="2800" dirty="0">
                <a:effectLst/>
              </a:rPr>
            </a:br>
            <a:r>
              <a:rPr lang="en-US" sz="2800" b="1" dirty="0">
                <a:solidFill>
                  <a:srgbClr val="00B050"/>
                </a:solidFill>
                <a:effectLst/>
              </a:rPr>
              <a:t>observe all that I have commanded you.</a:t>
            </a:r>
            <a:br>
              <a:rPr lang="en-US" sz="2800" b="1" dirty="0">
                <a:solidFill>
                  <a:srgbClr val="00B050"/>
                </a:solidFill>
                <a:effectLst/>
              </a:rPr>
            </a:br>
            <a:r>
              <a:rPr lang="en-US" sz="2800" dirty="0">
                <a:effectLst/>
              </a:rPr>
              <a:t>And behold, </a:t>
            </a:r>
            <a:r>
              <a:rPr lang="en-US" sz="2800" b="1" dirty="0">
                <a:solidFill>
                  <a:srgbClr val="00B050"/>
                </a:solidFill>
                <a:effectLst/>
              </a:rPr>
              <a:t>I am with you always</a:t>
            </a:r>
            <a:r>
              <a:rPr lang="en-US" sz="2800" dirty="0">
                <a:effectLst/>
              </a:rPr>
              <a:t>, to the end of the age.” </a:t>
            </a:r>
          </a:p>
        </p:txBody>
      </p:sp>
    </p:spTree>
    <p:extLst>
      <p:ext uri="{BB962C8B-B14F-4D97-AF65-F5344CB8AC3E}">
        <p14:creationId xmlns:p14="http://schemas.microsoft.com/office/powerpoint/2010/main" val="202352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04D84A-3F7A-49C8-A8B9-6A4EA94A4CD3}"/>
              </a:ext>
            </a:extLst>
          </p:cNvPr>
          <p:cNvSpPr>
            <a:spLocks noGrp="1"/>
          </p:cNvSpPr>
          <p:nvPr>
            <p:ph type="title"/>
          </p:nvPr>
        </p:nvSpPr>
        <p:spPr>
          <a:xfrm>
            <a:off x="135009" y="103354"/>
            <a:ext cx="9566098" cy="703469"/>
          </a:xfrm>
        </p:spPr>
        <p:txBody>
          <a:bodyPr rtlCol="0">
            <a:normAutofit fontScale="90000"/>
          </a:bodyPr>
          <a:lstStyle/>
          <a:p>
            <a:pPr rtl="0"/>
            <a:r>
              <a:rPr lang="en-GB" dirty="0"/>
              <a:t>Mark 4</a:t>
            </a:r>
          </a:p>
        </p:txBody>
      </p:sp>
      <p:sp>
        <p:nvSpPr>
          <p:cNvPr id="15" name="Slide Number Placeholder 14">
            <a:extLst>
              <a:ext uri="{FF2B5EF4-FFF2-40B4-BE49-F238E27FC236}">
                <a16:creationId xmlns:a16="http://schemas.microsoft.com/office/drawing/2014/main" id="{100ECBB1-546D-42D4-AF95-6AFB167C05F4}"/>
              </a:ext>
            </a:extLst>
          </p:cNvPr>
          <p:cNvSpPr>
            <a:spLocks noGrp="1"/>
          </p:cNvSpPr>
          <p:nvPr>
            <p:ph type="sldNum" sz="quarter" idx="12"/>
          </p:nvPr>
        </p:nvSpPr>
        <p:spPr/>
        <p:txBody>
          <a:bodyPr rtlCol="0"/>
          <a:lstStyle/>
          <a:p>
            <a:pPr rtl="0"/>
            <a:fld id="{FAEF9944-A4F6-4C59-AEBD-678D6480B8EA}" type="slidenum">
              <a:rPr lang="en-GB" smtClean="0"/>
              <a:pPr rtl="0"/>
              <a:t>4</a:t>
            </a:fld>
            <a:endParaRPr lang="en-GB" dirty="0"/>
          </a:p>
        </p:txBody>
      </p:sp>
      <p:sp>
        <p:nvSpPr>
          <p:cNvPr id="26" name="TextBox 25">
            <a:extLst>
              <a:ext uri="{FF2B5EF4-FFF2-40B4-BE49-F238E27FC236}">
                <a16:creationId xmlns:a16="http://schemas.microsoft.com/office/drawing/2014/main" id="{09F4B5A0-3AC8-C52A-4B1F-E2C0B2359A2C}"/>
              </a:ext>
            </a:extLst>
          </p:cNvPr>
          <p:cNvSpPr txBox="1"/>
          <p:nvPr/>
        </p:nvSpPr>
        <p:spPr>
          <a:xfrm>
            <a:off x="86061" y="1343064"/>
            <a:ext cx="12028516" cy="4893647"/>
          </a:xfrm>
          <a:prstGeom prst="rect">
            <a:avLst/>
          </a:prstGeom>
          <a:noFill/>
        </p:spPr>
        <p:txBody>
          <a:bodyPr wrap="square">
            <a:spAutoFit/>
          </a:bodyPr>
          <a:lstStyle/>
          <a:p>
            <a:r>
              <a:rPr lang="en-US" sz="2400" b="1" dirty="0"/>
              <a:t>Mark 4:2–9 (ESV)</a:t>
            </a:r>
            <a:r>
              <a:rPr lang="en-US" sz="2400" dirty="0"/>
              <a:t> </a:t>
            </a:r>
          </a:p>
          <a:p>
            <a:r>
              <a:rPr lang="en-US" sz="2400" b="1" dirty="0"/>
              <a:t>2</a:t>
            </a:r>
            <a:r>
              <a:rPr lang="en-US" sz="2400" dirty="0"/>
              <a:t> And he was teaching them many things in parables,</a:t>
            </a:r>
          </a:p>
          <a:p>
            <a:r>
              <a:rPr lang="en-US" sz="2400" dirty="0"/>
              <a:t>and in his teaching he said to them: </a:t>
            </a:r>
            <a:r>
              <a:rPr lang="en-US" sz="2400" b="1" dirty="0"/>
              <a:t>3</a:t>
            </a:r>
            <a:r>
              <a:rPr lang="en-US" sz="2400" dirty="0"/>
              <a:t> “Listen!</a:t>
            </a:r>
          </a:p>
          <a:p>
            <a:r>
              <a:rPr lang="en-US" sz="2400" dirty="0"/>
              <a:t>Behold, a </a:t>
            </a:r>
            <a:r>
              <a:rPr lang="en-US" sz="2400" dirty="0" err="1"/>
              <a:t>sower</a:t>
            </a:r>
            <a:r>
              <a:rPr lang="en-US" sz="2400" dirty="0"/>
              <a:t> went out to sow. </a:t>
            </a:r>
            <a:r>
              <a:rPr lang="en-US" sz="2400" b="1" dirty="0"/>
              <a:t>4</a:t>
            </a:r>
            <a:r>
              <a:rPr lang="en-US" sz="2400" dirty="0"/>
              <a:t> And as he sowed, some seed fell along the path, and the birds came and devoured it. </a:t>
            </a:r>
            <a:r>
              <a:rPr lang="en-US" sz="2400" b="1" dirty="0"/>
              <a:t>5</a:t>
            </a:r>
            <a:r>
              <a:rPr lang="en-US" sz="2400" dirty="0"/>
              <a:t> Other seed fell on rocky ground, where it did not have much soil, and immediately it sprang up, since it had no depth of soil. </a:t>
            </a:r>
            <a:r>
              <a:rPr lang="en-US" sz="2400" b="1" dirty="0"/>
              <a:t>6</a:t>
            </a:r>
            <a:r>
              <a:rPr lang="en-US" sz="2400" dirty="0"/>
              <a:t> And when the sun rose, it was scorched, and since it had no root, it withered away. </a:t>
            </a:r>
            <a:r>
              <a:rPr lang="en-US" sz="2400" b="1" dirty="0"/>
              <a:t>7</a:t>
            </a:r>
            <a:r>
              <a:rPr lang="en-US" sz="2400" dirty="0"/>
              <a:t> Other seed fell among thorns, and the thorns grew up and choked it, and it yielded no grain. </a:t>
            </a:r>
            <a:r>
              <a:rPr lang="en-US" sz="2400" b="1" dirty="0"/>
              <a:t>8</a:t>
            </a:r>
            <a:r>
              <a:rPr lang="en-US" sz="2400" dirty="0"/>
              <a:t> And other seeds fell into good soil and produced grain, growing up and increasing and yielding thirtyfold and sixtyfold and a hundredfold.” </a:t>
            </a:r>
            <a:r>
              <a:rPr lang="en-US" sz="2400" b="1" dirty="0"/>
              <a:t>9</a:t>
            </a:r>
            <a:r>
              <a:rPr lang="en-US" sz="2400" dirty="0"/>
              <a:t> And he said, “He who has ears to hear, let him hear.” </a:t>
            </a:r>
          </a:p>
          <a:p>
            <a:r>
              <a:rPr lang="en-US" sz="2400" dirty="0"/>
              <a:t>...</a:t>
            </a:r>
          </a:p>
        </p:txBody>
      </p:sp>
      <p:pic>
        <p:nvPicPr>
          <p:cNvPr id="9" name="Picture Placeholder 4" descr="Plants in a field">
            <a:extLst>
              <a:ext uri="{FF2B5EF4-FFF2-40B4-BE49-F238E27FC236}">
                <a16:creationId xmlns:a16="http://schemas.microsoft.com/office/drawing/2014/main" id="{9E28CB00-9034-DEDB-4FEF-C0C23A4C164E}"/>
              </a:ext>
              <a:ext uri="{C183D7F6-B498-43B3-948B-1728B52AA6E4}">
                <adec:decorative xmlns:adec="http://schemas.microsoft.com/office/drawing/2017/decorative" val="0"/>
              </a:ext>
            </a:extLst>
          </p:cNvPr>
          <p:cNvPicPr>
            <a:picLocks noGrp="1" noChangeAspect="1"/>
          </p:cNvPicPr>
          <p:nvPr>
            <p:ph type="pic" sz="quarter" idx="15"/>
          </p:nvPr>
        </p:nvPicPr>
        <p:blipFill>
          <a:blip r:embed="rId3"/>
          <a:srcRect l="9256" r="9256"/>
          <a:stretch/>
        </p:blipFill>
        <p:spPr>
          <a:xfrm>
            <a:off x="9840912" y="1"/>
            <a:ext cx="2350935" cy="1923513"/>
          </a:xfrm>
        </p:spPr>
      </p:pic>
    </p:spTree>
    <p:extLst>
      <p:ext uri="{BB962C8B-B14F-4D97-AF65-F5344CB8AC3E}">
        <p14:creationId xmlns:p14="http://schemas.microsoft.com/office/powerpoint/2010/main" val="2315519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54231-19C1-0196-886A-E5B812187EC8}"/>
            </a:ext>
          </a:extLst>
        </p:cNvPr>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3BFBB950-5F37-E4D0-261C-59F47016AA38}"/>
              </a:ext>
            </a:extLst>
          </p:cNvPr>
          <p:cNvSpPr>
            <a:spLocks noGrp="1"/>
          </p:cNvSpPr>
          <p:nvPr>
            <p:ph type="sldNum" sz="quarter" idx="12"/>
          </p:nvPr>
        </p:nvSpPr>
        <p:spPr/>
        <p:txBody>
          <a:bodyPr rtlCol="0"/>
          <a:lstStyle/>
          <a:p>
            <a:pPr rtl="0"/>
            <a:fld id="{FAEF9944-A4F6-4C59-AEBD-678D6480B8EA}" type="slidenum">
              <a:rPr lang="en-GB" smtClean="0"/>
              <a:pPr rtl="0"/>
              <a:t>5</a:t>
            </a:fld>
            <a:endParaRPr lang="en-GB" dirty="0"/>
          </a:p>
        </p:txBody>
      </p:sp>
      <p:sp>
        <p:nvSpPr>
          <p:cNvPr id="26" name="TextBox 25">
            <a:extLst>
              <a:ext uri="{FF2B5EF4-FFF2-40B4-BE49-F238E27FC236}">
                <a16:creationId xmlns:a16="http://schemas.microsoft.com/office/drawing/2014/main" id="{6DA0CE80-0166-3BAA-EF25-AC3BD714ED38}"/>
              </a:ext>
            </a:extLst>
          </p:cNvPr>
          <p:cNvSpPr txBox="1"/>
          <p:nvPr/>
        </p:nvSpPr>
        <p:spPr>
          <a:xfrm>
            <a:off x="66502" y="1313982"/>
            <a:ext cx="12057366" cy="5632311"/>
          </a:xfrm>
          <a:prstGeom prst="rect">
            <a:avLst/>
          </a:prstGeom>
          <a:noFill/>
        </p:spPr>
        <p:txBody>
          <a:bodyPr wrap="square">
            <a:spAutoFit/>
          </a:bodyPr>
          <a:lstStyle/>
          <a:p>
            <a:r>
              <a:rPr lang="en-US" sz="2400" b="1" dirty="0"/>
              <a:t>Mark 4:13–20 (ESV)</a:t>
            </a:r>
            <a:r>
              <a:rPr lang="en-US" sz="2400" dirty="0"/>
              <a:t> </a:t>
            </a:r>
          </a:p>
          <a:p>
            <a:r>
              <a:rPr lang="en-US" sz="2400" b="1" dirty="0"/>
              <a:t>13</a:t>
            </a:r>
            <a:r>
              <a:rPr lang="en-US" sz="2400" dirty="0"/>
              <a:t> And he said to them, </a:t>
            </a:r>
            <a:r>
              <a:rPr lang="en-US" sz="2400" b="1" dirty="0">
                <a:solidFill>
                  <a:srgbClr val="00B050"/>
                </a:solidFill>
              </a:rPr>
              <a:t>“Do you not understand this</a:t>
            </a:r>
          </a:p>
          <a:p>
            <a:r>
              <a:rPr lang="en-US" sz="2400" b="1" dirty="0">
                <a:solidFill>
                  <a:srgbClr val="00B050"/>
                </a:solidFill>
              </a:rPr>
              <a:t>parable? How then will you understand all the parables?</a:t>
            </a:r>
          </a:p>
          <a:p>
            <a:r>
              <a:rPr lang="en-US" sz="2400" b="1" dirty="0"/>
              <a:t>14</a:t>
            </a:r>
            <a:r>
              <a:rPr lang="en-US" sz="2400" dirty="0"/>
              <a:t> The </a:t>
            </a:r>
            <a:r>
              <a:rPr lang="en-US" sz="2400" dirty="0" err="1"/>
              <a:t>sower</a:t>
            </a:r>
            <a:r>
              <a:rPr lang="en-US" sz="2400" dirty="0"/>
              <a:t> sows the word. </a:t>
            </a:r>
            <a:r>
              <a:rPr lang="en-US" sz="2400" b="1" dirty="0"/>
              <a:t>15</a:t>
            </a:r>
            <a:r>
              <a:rPr lang="en-US" sz="2400" dirty="0"/>
              <a:t> And these are the ones along the path, where the word is sown: when they hear, Satan immediately comes and takes away the word that is sown in them. </a:t>
            </a:r>
            <a:r>
              <a:rPr lang="en-US" sz="2400" b="1" dirty="0"/>
              <a:t>16</a:t>
            </a:r>
            <a:r>
              <a:rPr lang="en-US" sz="2400" dirty="0"/>
              <a:t> And these are the ones sown on rocky ground: the ones who, when they hear the word, immediately receive it with joy. </a:t>
            </a:r>
            <a:r>
              <a:rPr lang="en-US" sz="2400" b="1" dirty="0"/>
              <a:t>17</a:t>
            </a:r>
            <a:r>
              <a:rPr lang="en-US" sz="2400" dirty="0"/>
              <a:t> And they have no root in themselves, but endure for a while; then, when tribulation or persecution arises on account of the word, immediately they fall away. </a:t>
            </a:r>
            <a:r>
              <a:rPr lang="en-US" sz="2400" b="1" dirty="0"/>
              <a:t>18</a:t>
            </a:r>
            <a:r>
              <a:rPr lang="en-US" sz="2400" dirty="0"/>
              <a:t> And others are the ones sown among thorns. They are those who hear the word, </a:t>
            </a:r>
            <a:r>
              <a:rPr lang="en-US" sz="2400" b="1" dirty="0"/>
              <a:t>19</a:t>
            </a:r>
            <a:r>
              <a:rPr lang="en-US" sz="2400" dirty="0"/>
              <a:t> but the cares of the world and the deceitfulness of riches and the desires for other things enter in and choke the word, and it proves unfruitful. </a:t>
            </a:r>
            <a:r>
              <a:rPr lang="en-US" sz="2400" b="1" dirty="0"/>
              <a:t>20</a:t>
            </a:r>
            <a:r>
              <a:rPr lang="en-US" sz="2400" dirty="0"/>
              <a:t> But those that were sown on the good soil are the ones who hear the word and accept it and bear fruit, thirtyfold and sixtyfold and a hundredfold.” </a:t>
            </a:r>
          </a:p>
        </p:txBody>
      </p:sp>
      <p:sp>
        <p:nvSpPr>
          <p:cNvPr id="4" name="Title 6">
            <a:extLst>
              <a:ext uri="{FF2B5EF4-FFF2-40B4-BE49-F238E27FC236}">
                <a16:creationId xmlns:a16="http://schemas.microsoft.com/office/drawing/2014/main" id="{6A953543-20D8-CCAF-5ED2-39D99E1F2466}"/>
              </a:ext>
            </a:extLst>
          </p:cNvPr>
          <p:cNvSpPr>
            <a:spLocks noGrp="1"/>
          </p:cNvSpPr>
          <p:nvPr>
            <p:ph type="title"/>
          </p:nvPr>
        </p:nvSpPr>
        <p:spPr>
          <a:xfrm>
            <a:off x="135009" y="103354"/>
            <a:ext cx="9566098" cy="703469"/>
          </a:xfrm>
        </p:spPr>
        <p:txBody>
          <a:bodyPr rtlCol="0">
            <a:normAutofit fontScale="90000"/>
          </a:bodyPr>
          <a:lstStyle/>
          <a:p>
            <a:pPr rtl="0"/>
            <a:r>
              <a:rPr lang="en-GB" dirty="0"/>
              <a:t>Mark 4</a:t>
            </a:r>
          </a:p>
        </p:txBody>
      </p:sp>
      <p:pic>
        <p:nvPicPr>
          <p:cNvPr id="9" name="Picture Placeholder 4" descr="Plants in a field">
            <a:extLst>
              <a:ext uri="{FF2B5EF4-FFF2-40B4-BE49-F238E27FC236}">
                <a16:creationId xmlns:a16="http://schemas.microsoft.com/office/drawing/2014/main" id="{2110E391-118D-8576-FD7D-0FC9D125B27C}"/>
              </a:ext>
              <a:ext uri="{C183D7F6-B498-43B3-948B-1728B52AA6E4}">
                <adec:decorative xmlns:adec="http://schemas.microsoft.com/office/drawing/2017/decorative" val="0"/>
              </a:ext>
            </a:extLst>
          </p:cNvPr>
          <p:cNvPicPr>
            <a:picLocks noGrp="1" noChangeAspect="1"/>
          </p:cNvPicPr>
          <p:nvPr>
            <p:ph type="pic" sz="quarter" idx="15"/>
          </p:nvPr>
        </p:nvPicPr>
        <p:blipFill>
          <a:blip r:embed="rId3"/>
          <a:srcRect l="9256" r="9256"/>
          <a:stretch/>
        </p:blipFill>
        <p:spPr>
          <a:xfrm>
            <a:off x="9840912" y="1"/>
            <a:ext cx="2350935" cy="1923513"/>
          </a:xfrm>
        </p:spPr>
      </p:pic>
    </p:spTree>
    <p:extLst>
      <p:ext uri="{BB962C8B-B14F-4D97-AF65-F5344CB8AC3E}">
        <p14:creationId xmlns:p14="http://schemas.microsoft.com/office/powerpoint/2010/main" val="2489851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479D6-4E44-D10B-A3BF-63079E85BBC7}"/>
            </a:ext>
          </a:extLst>
        </p:cNvPr>
        <p:cNvGrpSpPr/>
        <p:nvPr/>
      </p:nvGrpSpPr>
      <p:grpSpPr>
        <a:xfrm>
          <a:off x="0" y="0"/>
          <a:ext cx="0" cy="0"/>
          <a:chOff x="0" y="0"/>
          <a:chExt cx="0" cy="0"/>
        </a:xfrm>
      </p:grpSpPr>
      <p:pic>
        <p:nvPicPr>
          <p:cNvPr id="5" name="Picture Placeholder 4" descr="Plants in a field">
            <a:extLst>
              <a:ext uri="{FF2B5EF4-FFF2-40B4-BE49-F238E27FC236}">
                <a16:creationId xmlns:a16="http://schemas.microsoft.com/office/drawing/2014/main" id="{69ED71A1-22DF-90BE-1F83-8619A1D23287}"/>
              </a:ext>
              <a:ext uri="{C183D7F6-B498-43B3-948B-1728B52AA6E4}">
                <adec:decorative xmlns:adec="http://schemas.microsoft.com/office/drawing/2017/decorative" val="0"/>
              </a:ext>
            </a:extLst>
          </p:cNvPr>
          <p:cNvPicPr>
            <a:picLocks noGrp="1" noChangeAspect="1"/>
          </p:cNvPicPr>
          <p:nvPr>
            <p:ph type="pic" sz="quarter" idx="15"/>
          </p:nvPr>
        </p:nvPicPr>
        <p:blipFill>
          <a:blip r:embed="rId3"/>
          <a:srcRect l="9256" r="9256"/>
          <a:stretch/>
        </p:blipFill>
        <p:spPr/>
      </p:pic>
      <p:sp>
        <p:nvSpPr>
          <p:cNvPr id="15" name="Slide Number Placeholder 14">
            <a:extLst>
              <a:ext uri="{FF2B5EF4-FFF2-40B4-BE49-F238E27FC236}">
                <a16:creationId xmlns:a16="http://schemas.microsoft.com/office/drawing/2014/main" id="{BA6AD79A-CAD2-8C72-25DC-AD295B5F0018}"/>
              </a:ext>
            </a:extLst>
          </p:cNvPr>
          <p:cNvSpPr>
            <a:spLocks noGrp="1"/>
          </p:cNvSpPr>
          <p:nvPr>
            <p:ph type="sldNum" sz="quarter" idx="12"/>
          </p:nvPr>
        </p:nvSpPr>
        <p:spPr/>
        <p:txBody>
          <a:bodyPr rtlCol="0"/>
          <a:lstStyle/>
          <a:p>
            <a:pPr rtl="0"/>
            <a:fld id="{FAEF9944-A4F6-4C59-AEBD-678D6480B8EA}" type="slidenum">
              <a:rPr lang="en-GB" smtClean="0"/>
              <a:pPr rtl="0"/>
              <a:t>6</a:t>
            </a:fld>
            <a:endParaRPr lang="en-GB" dirty="0"/>
          </a:p>
        </p:txBody>
      </p:sp>
      <p:sp>
        <p:nvSpPr>
          <p:cNvPr id="26" name="TextBox 25">
            <a:extLst>
              <a:ext uri="{FF2B5EF4-FFF2-40B4-BE49-F238E27FC236}">
                <a16:creationId xmlns:a16="http://schemas.microsoft.com/office/drawing/2014/main" id="{567D395A-6DFC-6347-83BE-E3F590DAF689}"/>
              </a:ext>
            </a:extLst>
          </p:cNvPr>
          <p:cNvSpPr txBox="1"/>
          <p:nvPr/>
        </p:nvSpPr>
        <p:spPr>
          <a:xfrm>
            <a:off x="66502" y="903642"/>
            <a:ext cx="12057366" cy="5632311"/>
          </a:xfrm>
          <a:prstGeom prst="rect">
            <a:avLst/>
          </a:prstGeom>
          <a:noFill/>
        </p:spPr>
        <p:txBody>
          <a:bodyPr wrap="square">
            <a:spAutoFit/>
          </a:bodyPr>
          <a:lstStyle/>
          <a:p>
            <a:r>
              <a:rPr lang="en-US" sz="2400" b="1" dirty="0">
                <a:solidFill>
                  <a:srgbClr val="00B050"/>
                </a:solidFill>
              </a:rPr>
              <a:t>“Do you not understand this parable?</a:t>
            </a:r>
            <a:br>
              <a:rPr lang="en-US" sz="2400" b="1" dirty="0">
                <a:solidFill>
                  <a:srgbClr val="00B050"/>
                </a:solidFill>
              </a:rPr>
            </a:br>
            <a:r>
              <a:rPr lang="en-US" sz="2400" b="1" dirty="0">
                <a:solidFill>
                  <a:srgbClr val="00B050"/>
                </a:solidFill>
              </a:rPr>
              <a:t>How then will you understand all the parables?”</a:t>
            </a:r>
          </a:p>
          <a:p>
            <a:endParaRPr lang="en-US" sz="2400" dirty="0"/>
          </a:p>
          <a:p>
            <a:endParaRPr lang="en-US" sz="2400" dirty="0"/>
          </a:p>
          <a:p>
            <a:r>
              <a:rPr lang="en-US" sz="2400" b="1" dirty="0"/>
              <a:t>Seed</a:t>
            </a:r>
            <a:r>
              <a:rPr lang="en-US" sz="2400" dirty="0"/>
              <a:t> = Literally the word, the message. </a:t>
            </a:r>
            <a:r>
              <a:rPr lang="en-US" sz="2400" b="1" dirty="0">
                <a:solidFill>
                  <a:srgbClr val="00B050"/>
                </a:solidFill>
              </a:rPr>
              <a:t>The Good News of God.</a:t>
            </a:r>
            <a:endParaRPr lang="en-US" sz="2400" dirty="0">
              <a:solidFill>
                <a:srgbClr val="00B050"/>
              </a:solidFill>
            </a:endParaRPr>
          </a:p>
          <a:p>
            <a:endParaRPr lang="en-US" sz="2400" dirty="0"/>
          </a:p>
          <a:p>
            <a:r>
              <a:rPr lang="en-US" sz="2400" b="1" dirty="0"/>
              <a:t>Birds</a:t>
            </a:r>
            <a:r>
              <a:rPr lang="en-US" sz="2400" dirty="0"/>
              <a:t> that snatch the seed away before it can germinate = </a:t>
            </a:r>
            <a:r>
              <a:rPr lang="en-US" sz="2400" b="1" dirty="0">
                <a:solidFill>
                  <a:srgbClr val="00B050"/>
                </a:solidFill>
              </a:rPr>
              <a:t>Satan</a:t>
            </a:r>
            <a:r>
              <a:rPr lang="en-US" sz="2400" dirty="0">
                <a:solidFill>
                  <a:srgbClr val="00B050"/>
                </a:solidFill>
              </a:rPr>
              <a:t>.</a:t>
            </a:r>
            <a:endParaRPr lang="en-US" sz="2400" b="1" dirty="0">
              <a:solidFill>
                <a:srgbClr val="00B050"/>
              </a:solidFill>
            </a:endParaRPr>
          </a:p>
          <a:p>
            <a:endParaRPr lang="en-US" sz="2400" dirty="0"/>
          </a:p>
          <a:p>
            <a:r>
              <a:rPr lang="en-US" sz="2400" b="1" dirty="0"/>
              <a:t>Path, rocky soil, thorny soil, good soil</a:t>
            </a:r>
            <a:r>
              <a:rPr lang="en-US" sz="2400" dirty="0"/>
              <a:t> = </a:t>
            </a:r>
            <a:r>
              <a:rPr lang="en-US" sz="2400" b="1" dirty="0">
                <a:solidFill>
                  <a:srgbClr val="00B050"/>
                </a:solidFill>
              </a:rPr>
              <a:t>the hearers and their readiness</a:t>
            </a:r>
            <a:r>
              <a:rPr lang="en-US" sz="2400" dirty="0"/>
              <a:t>.</a:t>
            </a:r>
          </a:p>
          <a:p>
            <a:endParaRPr lang="en-US" sz="2400" dirty="0"/>
          </a:p>
          <a:p>
            <a:r>
              <a:rPr lang="en-US" sz="2400" b="1" dirty="0"/>
              <a:t>Plants</a:t>
            </a:r>
            <a:r>
              <a:rPr lang="en-US" sz="2400" dirty="0"/>
              <a:t> = </a:t>
            </a:r>
            <a:r>
              <a:rPr lang="en-US" sz="2400" b="1" dirty="0">
                <a:solidFill>
                  <a:srgbClr val="00B050"/>
                </a:solidFill>
              </a:rPr>
              <a:t>people’s responses to Jesus.</a:t>
            </a:r>
            <a:r>
              <a:rPr lang="en-US" sz="2400" b="1" dirty="0"/>
              <a:t> </a:t>
            </a:r>
            <a:r>
              <a:rPr lang="en-US" sz="2400" dirty="0"/>
              <a:t>Believing, following, obeying, trusting</a:t>
            </a:r>
          </a:p>
          <a:p>
            <a:endParaRPr lang="en-US" sz="2400" dirty="0"/>
          </a:p>
          <a:p>
            <a:pPr>
              <a:tabLst>
                <a:tab pos="1254125" algn="l"/>
              </a:tabLst>
            </a:pPr>
            <a:r>
              <a:rPr lang="en-US" sz="2400" b="1" dirty="0"/>
              <a:t>Fruit</a:t>
            </a:r>
            <a:r>
              <a:rPr lang="en-US" sz="2400" dirty="0"/>
              <a:t> = all sorts of things (</a:t>
            </a:r>
            <a:r>
              <a:rPr lang="en-US" sz="2400" dirty="0" err="1"/>
              <a:t>eg</a:t>
            </a:r>
            <a:r>
              <a:rPr lang="en-US" sz="2400" dirty="0"/>
              <a:t> fruit of the Spirit Galatians 5), but</a:t>
            </a:r>
          </a:p>
          <a:p>
            <a:pPr>
              <a:tabLst>
                <a:tab pos="1254125" algn="l"/>
              </a:tabLst>
            </a:pPr>
            <a:r>
              <a:rPr lang="en-US" sz="2400" dirty="0"/>
              <a:t>	crucially </a:t>
            </a:r>
            <a:r>
              <a:rPr lang="en-US" sz="2400" b="1" dirty="0">
                <a:solidFill>
                  <a:srgbClr val="00B050"/>
                </a:solidFill>
              </a:rPr>
              <a:t>all fruit </a:t>
            </a:r>
            <a:r>
              <a:rPr lang="en-US" sz="2400" b="1" i="1" dirty="0">
                <a:solidFill>
                  <a:srgbClr val="00B050"/>
                </a:solidFill>
              </a:rPr>
              <a:t>includes</a:t>
            </a:r>
            <a:r>
              <a:rPr lang="en-US" sz="2400" b="1" dirty="0">
                <a:solidFill>
                  <a:srgbClr val="00B050"/>
                </a:solidFill>
              </a:rPr>
              <a:t> the production of more of the seed</a:t>
            </a:r>
            <a:r>
              <a:rPr lang="en-US" sz="2400" dirty="0"/>
              <a:t>!</a:t>
            </a:r>
          </a:p>
          <a:p>
            <a:endParaRPr lang="en-US" sz="2400" dirty="0"/>
          </a:p>
        </p:txBody>
      </p:sp>
      <p:sp>
        <p:nvSpPr>
          <p:cNvPr id="4" name="Title 6">
            <a:extLst>
              <a:ext uri="{FF2B5EF4-FFF2-40B4-BE49-F238E27FC236}">
                <a16:creationId xmlns:a16="http://schemas.microsoft.com/office/drawing/2014/main" id="{31892404-71F5-38E9-13A7-67F3E4397F6F}"/>
              </a:ext>
            </a:extLst>
          </p:cNvPr>
          <p:cNvSpPr>
            <a:spLocks noGrp="1"/>
          </p:cNvSpPr>
          <p:nvPr>
            <p:ph type="title"/>
          </p:nvPr>
        </p:nvSpPr>
        <p:spPr>
          <a:xfrm>
            <a:off x="135009" y="103354"/>
            <a:ext cx="9566098" cy="703469"/>
          </a:xfrm>
        </p:spPr>
        <p:txBody>
          <a:bodyPr rtlCol="0">
            <a:normAutofit fontScale="90000"/>
          </a:bodyPr>
          <a:lstStyle/>
          <a:p>
            <a:pPr rtl="0"/>
            <a:r>
              <a:rPr lang="en-GB" dirty="0"/>
              <a:t>Mark 4</a:t>
            </a:r>
          </a:p>
        </p:txBody>
      </p:sp>
    </p:spTree>
    <p:extLst>
      <p:ext uri="{BB962C8B-B14F-4D97-AF65-F5344CB8AC3E}">
        <p14:creationId xmlns:p14="http://schemas.microsoft.com/office/powerpoint/2010/main" val="418592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down)">
                                      <p:cBhvr>
                                        <p:cTn id="7" dur="580">
                                          <p:stCondLst>
                                            <p:cond delay="0"/>
                                          </p:stCondLst>
                                        </p:cTn>
                                        <p:tgtEl>
                                          <p:spTgt spid="26">
                                            <p:txEl>
                                              <p:pRg st="0" end="0"/>
                                            </p:txEl>
                                          </p:spTgt>
                                        </p:tgtEl>
                                      </p:cBhvr>
                                    </p:animEffect>
                                    <p:anim calcmode="lin" valueType="num">
                                      <p:cBhvr>
                                        <p:cTn id="8" dur="1822" tmFilter="0,0; 0.14,0.36; 0.43,0.73; 0.71,0.91; 1.0,1.0">
                                          <p:stCondLst>
                                            <p:cond delay="0"/>
                                          </p:stCondLst>
                                        </p:cTn>
                                        <p:tgtEl>
                                          <p:spTgt spid="2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xEl>
                                              <p:pRg st="0" end="0"/>
                                            </p:txEl>
                                          </p:spTgt>
                                        </p:tgtEl>
                                      </p:cBhvr>
                                      <p:to x="100000" y="60000"/>
                                    </p:animScale>
                                    <p:animScale>
                                      <p:cBhvr>
                                        <p:cTn id="14" dur="166" decel="50000">
                                          <p:stCondLst>
                                            <p:cond delay="676"/>
                                          </p:stCondLst>
                                        </p:cTn>
                                        <p:tgtEl>
                                          <p:spTgt spid="26">
                                            <p:txEl>
                                              <p:pRg st="0" end="0"/>
                                            </p:txEl>
                                          </p:spTgt>
                                        </p:tgtEl>
                                      </p:cBhvr>
                                      <p:to x="100000" y="100000"/>
                                    </p:animScale>
                                    <p:animScale>
                                      <p:cBhvr>
                                        <p:cTn id="15" dur="26">
                                          <p:stCondLst>
                                            <p:cond delay="1312"/>
                                          </p:stCondLst>
                                        </p:cTn>
                                        <p:tgtEl>
                                          <p:spTgt spid="26">
                                            <p:txEl>
                                              <p:pRg st="0" end="0"/>
                                            </p:txEl>
                                          </p:spTgt>
                                        </p:tgtEl>
                                      </p:cBhvr>
                                      <p:to x="100000" y="80000"/>
                                    </p:animScale>
                                    <p:animScale>
                                      <p:cBhvr>
                                        <p:cTn id="16" dur="166" decel="50000">
                                          <p:stCondLst>
                                            <p:cond delay="1338"/>
                                          </p:stCondLst>
                                        </p:cTn>
                                        <p:tgtEl>
                                          <p:spTgt spid="26">
                                            <p:txEl>
                                              <p:pRg st="0" end="0"/>
                                            </p:txEl>
                                          </p:spTgt>
                                        </p:tgtEl>
                                      </p:cBhvr>
                                      <p:to x="100000" y="100000"/>
                                    </p:animScale>
                                    <p:animScale>
                                      <p:cBhvr>
                                        <p:cTn id="17" dur="26">
                                          <p:stCondLst>
                                            <p:cond delay="1642"/>
                                          </p:stCondLst>
                                        </p:cTn>
                                        <p:tgtEl>
                                          <p:spTgt spid="26">
                                            <p:txEl>
                                              <p:pRg st="0" end="0"/>
                                            </p:txEl>
                                          </p:spTgt>
                                        </p:tgtEl>
                                      </p:cBhvr>
                                      <p:to x="100000" y="90000"/>
                                    </p:animScale>
                                    <p:animScale>
                                      <p:cBhvr>
                                        <p:cTn id="18" dur="166" decel="50000">
                                          <p:stCondLst>
                                            <p:cond delay="1668"/>
                                          </p:stCondLst>
                                        </p:cTn>
                                        <p:tgtEl>
                                          <p:spTgt spid="26">
                                            <p:txEl>
                                              <p:pRg st="0" end="0"/>
                                            </p:txEl>
                                          </p:spTgt>
                                        </p:tgtEl>
                                      </p:cBhvr>
                                      <p:to x="100000" y="100000"/>
                                    </p:animScale>
                                    <p:animScale>
                                      <p:cBhvr>
                                        <p:cTn id="19" dur="26">
                                          <p:stCondLst>
                                            <p:cond delay="1808"/>
                                          </p:stCondLst>
                                        </p:cTn>
                                        <p:tgtEl>
                                          <p:spTgt spid="26">
                                            <p:txEl>
                                              <p:pRg st="0" end="0"/>
                                            </p:txEl>
                                          </p:spTgt>
                                        </p:tgtEl>
                                      </p:cBhvr>
                                      <p:to x="100000" y="95000"/>
                                    </p:animScale>
                                    <p:animScale>
                                      <p:cBhvr>
                                        <p:cTn id="20" dur="166" decel="50000">
                                          <p:stCondLst>
                                            <p:cond delay="1834"/>
                                          </p:stCondLst>
                                        </p:cTn>
                                        <p:tgtEl>
                                          <p:spTgt spid="2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6">
                                            <p:txEl>
                                              <p:pRg st="3" end="3"/>
                                            </p:txEl>
                                          </p:spTgt>
                                        </p:tgtEl>
                                        <p:attrNameLst>
                                          <p:attrName>style.visibility</p:attrName>
                                        </p:attrNameLst>
                                      </p:cBhvr>
                                      <p:to>
                                        <p:strVal val="visible"/>
                                      </p:to>
                                    </p:set>
                                    <p:animEffect transition="in" filter="wipe(down)">
                                      <p:cBhvr>
                                        <p:cTn id="25" dur="580">
                                          <p:stCondLst>
                                            <p:cond delay="0"/>
                                          </p:stCondLst>
                                        </p:cTn>
                                        <p:tgtEl>
                                          <p:spTgt spid="26">
                                            <p:txEl>
                                              <p:pRg st="3" end="3"/>
                                            </p:txEl>
                                          </p:spTgt>
                                        </p:tgtEl>
                                      </p:cBhvr>
                                    </p:animEffect>
                                    <p:anim calcmode="lin" valueType="num">
                                      <p:cBhvr>
                                        <p:cTn id="26" dur="1822" tmFilter="0,0; 0.14,0.36; 0.43,0.73; 0.71,0.91; 1.0,1.0">
                                          <p:stCondLst>
                                            <p:cond delay="0"/>
                                          </p:stCondLst>
                                        </p:cTn>
                                        <p:tgtEl>
                                          <p:spTgt spid="26">
                                            <p:txEl>
                                              <p:pRg st="3" end="3"/>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6">
                                            <p:txEl>
                                              <p:pRg st="3" end="3"/>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6">
                                            <p:txEl>
                                              <p:pRg st="3" end="3"/>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6">
                                            <p:txEl>
                                              <p:pRg st="3" end="3"/>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6">
                                            <p:txEl>
                                              <p:pRg st="3" end="3"/>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6">
                                            <p:txEl>
                                              <p:pRg st="3" end="3"/>
                                            </p:txEl>
                                          </p:spTgt>
                                        </p:tgtEl>
                                      </p:cBhvr>
                                      <p:to x="100000" y="60000"/>
                                    </p:animScale>
                                    <p:animScale>
                                      <p:cBhvr>
                                        <p:cTn id="32" dur="166" decel="50000">
                                          <p:stCondLst>
                                            <p:cond delay="676"/>
                                          </p:stCondLst>
                                        </p:cTn>
                                        <p:tgtEl>
                                          <p:spTgt spid="26">
                                            <p:txEl>
                                              <p:pRg st="3" end="3"/>
                                            </p:txEl>
                                          </p:spTgt>
                                        </p:tgtEl>
                                      </p:cBhvr>
                                      <p:to x="100000" y="100000"/>
                                    </p:animScale>
                                    <p:animScale>
                                      <p:cBhvr>
                                        <p:cTn id="33" dur="26">
                                          <p:stCondLst>
                                            <p:cond delay="1312"/>
                                          </p:stCondLst>
                                        </p:cTn>
                                        <p:tgtEl>
                                          <p:spTgt spid="26">
                                            <p:txEl>
                                              <p:pRg st="3" end="3"/>
                                            </p:txEl>
                                          </p:spTgt>
                                        </p:tgtEl>
                                      </p:cBhvr>
                                      <p:to x="100000" y="80000"/>
                                    </p:animScale>
                                    <p:animScale>
                                      <p:cBhvr>
                                        <p:cTn id="34" dur="166" decel="50000">
                                          <p:stCondLst>
                                            <p:cond delay="1338"/>
                                          </p:stCondLst>
                                        </p:cTn>
                                        <p:tgtEl>
                                          <p:spTgt spid="26">
                                            <p:txEl>
                                              <p:pRg st="3" end="3"/>
                                            </p:txEl>
                                          </p:spTgt>
                                        </p:tgtEl>
                                      </p:cBhvr>
                                      <p:to x="100000" y="100000"/>
                                    </p:animScale>
                                    <p:animScale>
                                      <p:cBhvr>
                                        <p:cTn id="35" dur="26">
                                          <p:stCondLst>
                                            <p:cond delay="1642"/>
                                          </p:stCondLst>
                                        </p:cTn>
                                        <p:tgtEl>
                                          <p:spTgt spid="26">
                                            <p:txEl>
                                              <p:pRg st="3" end="3"/>
                                            </p:txEl>
                                          </p:spTgt>
                                        </p:tgtEl>
                                      </p:cBhvr>
                                      <p:to x="100000" y="90000"/>
                                    </p:animScale>
                                    <p:animScale>
                                      <p:cBhvr>
                                        <p:cTn id="36" dur="166" decel="50000">
                                          <p:stCondLst>
                                            <p:cond delay="1668"/>
                                          </p:stCondLst>
                                        </p:cTn>
                                        <p:tgtEl>
                                          <p:spTgt spid="26">
                                            <p:txEl>
                                              <p:pRg st="3" end="3"/>
                                            </p:txEl>
                                          </p:spTgt>
                                        </p:tgtEl>
                                      </p:cBhvr>
                                      <p:to x="100000" y="100000"/>
                                    </p:animScale>
                                    <p:animScale>
                                      <p:cBhvr>
                                        <p:cTn id="37" dur="26">
                                          <p:stCondLst>
                                            <p:cond delay="1808"/>
                                          </p:stCondLst>
                                        </p:cTn>
                                        <p:tgtEl>
                                          <p:spTgt spid="26">
                                            <p:txEl>
                                              <p:pRg st="3" end="3"/>
                                            </p:txEl>
                                          </p:spTgt>
                                        </p:tgtEl>
                                      </p:cBhvr>
                                      <p:to x="100000" y="95000"/>
                                    </p:animScale>
                                    <p:animScale>
                                      <p:cBhvr>
                                        <p:cTn id="38" dur="166" decel="50000">
                                          <p:stCondLst>
                                            <p:cond delay="1834"/>
                                          </p:stCondLst>
                                        </p:cTn>
                                        <p:tgtEl>
                                          <p:spTgt spid="26">
                                            <p:txEl>
                                              <p:pRg st="3" end="3"/>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6">
                                            <p:txEl>
                                              <p:pRg st="5" end="5"/>
                                            </p:txEl>
                                          </p:spTgt>
                                        </p:tgtEl>
                                        <p:attrNameLst>
                                          <p:attrName>style.visibility</p:attrName>
                                        </p:attrNameLst>
                                      </p:cBhvr>
                                      <p:to>
                                        <p:strVal val="visible"/>
                                      </p:to>
                                    </p:set>
                                    <p:animEffect transition="in" filter="wipe(down)">
                                      <p:cBhvr>
                                        <p:cTn id="43" dur="580">
                                          <p:stCondLst>
                                            <p:cond delay="0"/>
                                          </p:stCondLst>
                                        </p:cTn>
                                        <p:tgtEl>
                                          <p:spTgt spid="26">
                                            <p:txEl>
                                              <p:pRg st="5" end="5"/>
                                            </p:txEl>
                                          </p:spTgt>
                                        </p:tgtEl>
                                      </p:cBhvr>
                                    </p:animEffect>
                                    <p:anim calcmode="lin" valueType="num">
                                      <p:cBhvr>
                                        <p:cTn id="44" dur="1822" tmFilter="0,0; 0.14,0.36; 0.43,0.73; 0.71,0.91; 1.0,1.0">
                                          <p:stCondLst>
                                            <p:cond delay="0"/>
                                          </p:stCondLst>
                                        </p:cTn>
                                        <p:tgtEl>
                                          <p:spTgt spid="26">
                                            <p:txEl>
                                              <p:pRg st="5" end="5"/>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6">
                                            <p:txEl>
                                              <p:pRg st="5" end="5"/>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6">
                                            <p:txEl>
                                              <p:pRg st="5" end="5"/>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6">
                                            <p:txEl>
                                              <p:pRg st="5" end="5"/>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6">
                                            <p:txEl>
                                              <p:pRg st="5" end="5"/>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6">
                                            <p:txEl>
                                              <p:pRg st="5" end="5"/>
                                            </p:txEl>
                                          </p:spTgt>
                                        </p:tgtEl>
                                      </p:cBhvr>
                                      <p:to x="100000" y="60000"/>
                                    </p:animScale>
                                    <p:animScale>
                                      <p:cBhvr>
                                        <p:cTn id="50" dur="166" decel="50000">
                                          <p:stCondLst>
                                            <p:cond delay="676"/>
                                          </p:stCondLst>
                                        </p:cTn>
                                        <p:tgtEl>
                                          <p:spTgt spid="26">
                                            <p:txEl>
                                              <p:pRg st="5" end="5"/>
                                            </p:txEl>
                                          </p:spTgt>
                                        </p:tgtEl>
                                      </p:cBhvr>
                                      <p:to x="100000" y="100000"/>
                                    </p:animScale>
                                    <p:animScale>
                                      <p:cBhvr>
                                        <p:cTn id="51" dur="26">
                                          <p:stCondLst>
                                            <p:cond delay="1312"/>
                                          </p:stCondLst>
                                        </p:cTn>
                                        <p:tgtEl>
                                          <p:spTgt spid="26">
                                            <p:txEl>
                                              <p:pRg st="5" end="5"/>
                                            </p:txEl>
                                          </p:spTgt>
                                        </p:tgtEl>
                                      </p:cBhvr>
                                      <p:to x="100000" y="80000"/>
                                    </p:animScale>
                                    <p:animScale>
                                      <p:cBhvr>
                                        <p:cTn id="52" dur="166" decel="50000">
                                          <p:stCondLst>
                                            <p:cond delay="1338"/>
                                          </p:stCondLst>
                                        </p:cTn>
                                        <p:tgtEl>
                                          <p:spTgt spid="26">
                                            <p:txEl>
                                              <p:pRg st="5" end="5"/>
                                            </p:txEl>
                                          </p:spTgt>
                                        </p:tgtEl>
                                      </p:cBhvr>
                                      <p:to x="100000" y="100000"/>
                                    </p:animScale>
                                    <p:animScale>
                                      <p:cBhvr>
                                        <p:cTn id="53" dur="26">
                                          <p:stCondLst>
                                            <p:cond delay="1642"/>
                                          </p:stCondLst>
                                        </p:cTn>
                                        <p:tgtEl>
                                          <p:spTgt spid="26">
                                            <p:txEl>
                                              <p:pRg st="5" end="5"/>
                                            </p:txEl>
                                          </p:spTgt>
                                        </p:tgtEl>
                                      </p:cBhvr>
                                      <p:to x="100000" y="90000"/>
                                    </p:animScale>
                                    <p:animScale>
                                      <p:cBhvr>
                                        <p:cTn id="54" dur="166" decel="50000">
                                          <p:stCondLst>
                                            <p:cond delay="1668"/>
                                          </p:stCondLst>
                                        </p:cTn>
                                        <p:tgtEl>
                                          <p:spTgt spid="26">
                                            <p:txEl>
                                              <p:pRg st="5" end="5"/>
                                            </p:txEl>
                                          </p:spTgt>
                                        </p:tgtEl>
                                      </p:cBhvr>
                                      <p:to x="100000" y="100000"/>
                                    </p:animScale>
                                    <p:animScale>
                                      <p:cBhvr>
                                        <p:cTn id="55" dur="26">
                                          <p:stCondLst>
                                            <p:cond delay="1808"/>
                                          </p:stCondLst>
                                        </p:cTn>
                                        <p:tgtEl>
                                          <p:spTgt spid="26">
                                            <p:txEl>
                                              <p:pRg st="5" end="5"/>
                                            </p:txEl>
                                          </p:spTgt>
                                        </p:tgtEl>
                                      </p:cBhvr>
                                      <p:to x="100000" y="95000"/>
                                    </p:animScale>
                                    <p:animScale>
                                      <p:cBhvr>
                                        <p:cTn id="56" dur="166" decel="50000">
                                          <p:stCondLst>
                                            <p:cond delay="1834"/>
                                          </p:stCondLst>
                                        </p:cTn>
                                        <p:tgtEl>
                                          <p:spTgt spid="26">
                                            <p:txEl>
                                              <p:pRg st="5" end="5"/>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6">
                                            <p:txEl>
                                              <p:pRg st="7" end="7"/>
                                            </p:txEl>
                                          </p:spTgt>
                                        </p:tgtEl>
                                        <p:attrNameLst>
                                          <p:attrName>style.visibility</p:attrName>
                                        </p:attrNameLst>
                                      </p:cBhvr>
                                      <p:to>
                                        <p:strVal val="visible"/>
                                      </p:to>
                                    </p:set>
                                    <p:animEffect transition="in" filter="wipe(down)">
                                      <p:cBhvr>
                                        <p:cTn id="61" dur="580">
                                          <p:stCondLst>
                                            <p:cond delay="0"/>
                                          </p:stCondLst>
                                        </p:cTn>
                                        <p:tgtEl>
                                          <p:spTgt spid="26">
                                            <p:txEl>
                                              <p:pRg st="7" end="7"/>
                                            </p:txEl>
                                          </p:spTgt>
                                        </p:tgtEl>
                                      </p:cBhvr>
                                    </p:animEffect>
                                    <p:anim calcmode="lin" valueType="num">
                                      <p:cBhvr>
                                        <p:cTn id="62" dur="1822" tmFilter="0,0; 0.14,0.36; 0.43,0.73; 0.71,0.91; 1.0,1.0">
                                          <p:stCondLst>
                                            <p:cond delay="0"/>
                                          </p:stCondLst>
                                        </p:cTn>
                                        <p:tgtEl>
                                          <p:spTgt spid="26">
                                            <p:txEl>
                                              <p:pRg st="7" end="7"/>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6">
                                            <p:txEl>
                                              <p:pRg st="7" end="7"/>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6">
                                            <p:txEl>
                                              <p:pRg st="7" end="7"/>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6">
                                            <p:txEl>
                                              <p:pRg st="7" end="7"/>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6">
                                            <p:txEl>
                                              <p:pRg st="7" end="7"/>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26">
                                            <p:txEl>
                                              <p:pRg st="7" end="7"/>
                                            </p:txEl>
                                          </p:spTgt>
                                        </p:tgtEl>
                                      </p:cBhvr>
                                      <p:to x="100000" y="60000"/>
                                    </p:animScale>
                                    <p:animScale>
                                      <p:cBhvr>
                                        <p:cTn id="68" dur="166" decel="50000">
                                          <p:stCondLst>
                                            <p:cond delay="676"/>
                                          </p:stCondLst>
                                        </p:cTn>
                                        <p:tgtEl>
                                          <p:spTgt spid="26">
                                            <p:txEl>
                                              <p:pRg st="7" end="7"/>
                                            </p:txEl>
                                          </p:spTgt>
                                        </p:tgtEl>
                                      </p:cBhvr>
                                      <p:to x="100000" y="100000"/>
                                    </p:animScale>
                                    <p:animScale>
                                      <p:cBhvr>
                                        <p:cTn id="69" dur="26">
                                          <p:stCondLst>
                                            <p:cond delay="1312"/>
                                          </p:stCondLst>
                                        </p:cTn>
                                        <p:tgtEl>
                                          <p:spTgt spid="26">
                                            <p:txEl>
                                              <p:pRg st="7" end="7"/>
                                            </p:txEl>
                                          </p:spTgt>
                                        </p:tgtEl>
                                      </p:cBhvr>
                                      <p:to x="100000" y="80000"/>
                                    </p:animScale>
                                    <p:animScale>
                                      <p:cBhvr>
                                        <p:cTn id="70" dur="166" decel="50000">
                                          <p:stCondLst>
                                            <p:cond delay="1338"/>
                                          </p:stCondLst>
                                        </p:cTn>
                                        <p:tgtEl>
                                          <p:spTgt spid="26">
                                            <p:txEl>
                                              <p:pRg st="7" end="7"/>
                                            </p:txEl>
                                          </p:spTgt>
                                        </p:tgtEl>
                                      </p:cBhvr>
                                      <p:to x="100000" y="100000"/>
                                    </p:animScale>
                                    <p:animScale>
                                      <p:cBhvr>
                                        <p:cTn id="71" dur="26">
                                          <p:stCondLst>
                                            <p:cond delay="1642"/>
                                          </p:stCondLst>
                                        </p:cTn>
                                        <p:tgtEl>
                                          <p:spTgt spid="26">
                                            <p:txEl>
                                              <p:pRg st="7" end="7"/>
                                            </p:txEl>
                                          </p:spTgt>
                                        </p:tgtEl>
                                      </p:cBhvr>
                                      <p:to x="100000" y="90000"/>
                                    </p:animScale>
                                    <p:animScale>
                                      <p:cBhvr>
                                        <p:cTn id="72" dur="166" decel="50000">
                                          <p:stCondLst>
                                            <p:cond delay="1668"/>
                                          </p:stCondLst>
                                        </p:cTn>
                                        <p:tgtEl>
                                          <p:spTgt spid="26">
                                            <p:txEl>
                                              <p:pRg st="7" end="7"/>
                                            </p:txEl>
                                          </p:spTgt>
                                        </p:tgtEl>
                                      </p:cBhvr>
                                      <p:to x="100000" y="100000"/>
                                    </p:animScale>
                                    <p:animScale>
                                      <p:cBhvr>
                                        <p:cTn id="73" dur="26">
                                          <p:stCondLst>
                                            <p:cond delay="1808"/>
                                          </p:stCondLst>
                                        </p:cTn>
                                        <p:tgtEl>
                                          <p:spTgt spid="26">
                                            <p:txEl>
                                              <p:pRg st="7" end="7"/>
                                            </p:txEl>
                                          </p:spTgt>
                                        </p:tgtEl>
                                      </p:cBhvr>
                                      <p:to x="100000" y="95000"/>
                                    </p:animScale>
                                    <p:animScale>
                                      <p:cBhvr>
                                        <p:cTn id="74" dur="166" decel="50000">
                                          <p:stCondLst>
                                            <p:cond delay="1834"/>
                                          </p:stCondLst>
                                        </p:cTn>
                                        <p:tgtEl>
                                          <p:spTgt spid="26">
                                            <p:txEl>
                                              <p:pRg st="7" end="7"/>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26">
                                            <p:txEl>
                                              <p:pRg st="7" end="7"/>
                                            </p:txEl>
                                          </p:spTgt>
                                        </p:tgtEl>
                                        <p:attrNameLst>
                                          <p:attrName>style.visibility</p:attrName>
                                        </p:attrNameLst>
                                      </p:cBhvr>
                                      <p:to>
                                        <p:strVal val="visible"/>
                                      </p:to>
                                    </p:set>
                                    <p:animEffect transition="in" filter="wipe(down)">
                                      <p:cBhvr>
                                        <p:cTn id="79" dur="580">
                                          <p:stCondLst>
                                            <p:cond delay="0"/>
                                          </p:stCondLst>
                                        </p:cTn>
                                        <p:tgtEl>
                                          <p:spTgt spid="26">
                                            <p:txEl>
                                              <p:pRg st="7" end="7"/>
                                            </p:txEl>
                                          </p:spTgt>
                                        </p:tgtEl>
                                      </p:cBhvr>
                                    </p:animEffect>
                                    <p:anim calcmode="lin" valueType="num">
                                      <p:cBhvr>
                                        <p:cTn id="80" dur="1822" tmFilter="0,0; 0.14,0.36; 0.43,0.73; 0.71,0.91; 1.0,1.0">
                                          <p:stCondLst>
                                            <p:cond delay="0"/>
                                          </p:stCondLst>
                                        </p:cTn>
                                        <p:tgtEl>
                                          <p:spTgt spid="26">
                                            <p:txEl>
                                              <p:pRg st="7" end="7"/>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6">
                                            <p:txEl>
                                              <p:pRg st="7" end="7"/>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6">
                                            <p:txEl>
                                              <p:pRg st="7" end="7"/>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6">
                                            <p:txEl>
                                              <p:pRg st="7" end="7"/>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6">
                                            <p:txEl>
                                              <p:pRg st="7" end="7"/>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26">
                                            <p:txEl>
                                              <p:pRg st="7" end="7"/>
                                            </p:txEl>
                                          </p:spTgt>
                                        </p:tgtEl>
                                      </p:cBhvr>
                                      <p:to x="100000" y="60000"/>
                                    </p:animScale>
                                    <p:animScale>
                                      <p:cBhvr>
                                        <p:cTn id="86" dur="166" decel="50000">
                                          <p:stCondLst>
                                            <p:cond delay="676"/>
                                          </p:stCondLst>
                                        </p:cTn>
                                        <p:tgtEl>
                                          <p:spTgt spid="26">
                                            <p:txEl>
                                              <p:pRg st="7" end="7"/>
                                            </p:txEl>
                                          </p:spTgt>
                                        </p:tgtEl>
                                      </p:cBhvr>
                                      <p:to x="100000" y="100000"/>
                                    </p:animScale>
                                    <p:animScale>
                                      <p:cBhvr>
                                        <p:cTn id="87" dur="26">
                                          <p:stCondLst>
                                            <p:cond delay="1312"/>
                                          </p:stCondLst>
                                        </p:cTn>
                                        <p:tgtEl>
                                          <p:spTgt spid="26">
                                            <p:txEl>
                                              <p:pRg st="7" end="7"/>
                                            </p:txEl>
                                          </p:spTgt>
                                        </p:tgtEl>
                                      </p:cBhvr>
                                      <p:to x="100000" y="80000"/>
                                    </p:animScale>
                                    <p:animScale>
                                      <p:cBhvr>
                                        <p:cTn id="88" dur="166" decel="50000">
                                          <p:stCondLst>
                                            <p:cond delay="1338"/>
                                          </p:stCondLst>
                                        </p:cTn>
                                        <p:tgtEl>
                                          <p:spTgt spid="26">
                                            <p:txEl>
                                              <p:pRg st="7" end="7"/>
                                            </p:txEl>
                                          </p:spTgt>
                                        </p:tgtEl>
                                      </p:cBhvr>
                                      <p:to x="100000" y="100000"/>
                                    </p:animScale>
                                    <p:animScale>
                                      <p:cBhvr>
                                        <p:cTn id="89" dur="26">
                                          <p:stCondLst>
                                            <p:cond delay="1642"/>
                                          </p:stCondLst>
                                        </p:cTn>
                                        <p:tgtEl>
                                          <p:spTgt spid="26">
                                            <p:txEl>
                                              <p:pRg st="7" end="7"/>
                                            </p:txEl>
                                          </p:spTgt>
                                        </p:tgtEl>
                                      </p:cBhvr>
                                      <p:to x="100000" y="90000"/>
                                    </p:animScale>
                                    <p:animScale>
                                      <p:cBhvr>
                                        <p:cTn id="90" dur="166" decel="50000">
                                          <p:stCondLst>
                                            <p:cond delay="1668"/>
                                          </p:stCondLst>
                                        </p:cTn>
                                        <p:tgtEl>
                                          <p:spTgt spid="26">
                                            <p:txEl>
                                              <p:pRg st="7" end="7"/>
                                            </p:txEl>
                                          </p:spTgt>
                                        </p:tgtEl>
                                      </p:cBhvr>
                                      <p:to x="100000" y="100000"/>
                                    </p:animScale>
                                    <p:animScale>
                                      <p:cBhvr>
                                        <p:cTn id="91" dur="26">
                                          <p:stCondLst>
                                            <p:cond delay="1808"/>
                                          </p:stCondLst>
                                        </p:cTn>
                                        <p:tgtEl>
                                          <p:spTgt spid="26">
                                            <p:txEl>
                                              <p:pRg st="7" end="7"/>
                                            </p:txEl>
                                          </p:spTgt>
                                        </p:tgtEl>
                                      </p:cBhvr>
                                      <p:to x="100000" y="95000"/>
                                    </p:animScale>
                                    <p:animScale>
                                      <p:cBhvr>
                                        <p:cTn id="92" dur="166" decel="50000">
                                          <p:stCondLst>
                                            <p:cond delay="1834"/>
                                          </p:stCondLst>
                                        </p:cTn>
                                        <p:tgtEl>
                                          <p:spTgt spid="26">
                                            <p:txEl>
                                              <p:pRg st="7" end="7"/>
                                            </p:txEl>
                                          </p:spTgt>
                                        </p:tgtEl>
                                      </p:cBhvr>
                                      <p:to x="100000" y="100000"/>
                                    </p:animScale>
                                  </p:childTnLst>
                                </p:cTn>
                              </p:par>
                              <p:par>
                                <p:cTn id="93" presetID="26" presetClass="entr" presetSubtype="0" fill="hold" nodeType="withEffect">
                                  <p:stCondLst>
                                    <p:cond delay="0"/>
                                  </p:stCondLst>
                                  <p:childTnLst>
                                    <p:set>
                                      <p:cBhvr>
                                        <p:cTn id="94" dur="1" fill="hold">
                                          <p:stCondLst>
                                            <p:cond delay="0"/>
                                          </p:stCondLst>
                                        </p:cTn>
                                        <p:tgtEl>
                                          <p:spTgt spid="26">
                                            <p:txEl>
                                              <p:pRg st="9" end="9"/>
                                            </p:txEl>
                                          </p:spTgt>
                                        </p:tgtEl>
                                        <p:attrNameLst>
                                          <p:attrName>style.visibility</p:attrName>
                                        </p:attrNameLst>
                                      </p:cBhvr>
                                      <p:to>
                                        <p:strVal val="visible"/>
                                      </p:to>
                                    </p:set>
                                    <p:animEffect transition="in" filter="wipe(down)">
                                      <p:cBhvr>
                                        <p:cTn id="95" dur="580">
                                          <p:stCondLst>
                                            <p:cond delay="0"/>
                                          </p:stCondLst>
                                        </p:cTn>
                                        <p:tgtEl>
                                          <p:spTgt spid="26">
                                            <p:txEl>
                                              <p:pRg st="9" end="9"/>
                                            </p:txEl>
                                          </p:spTgt>
                                        </p:tgtEl>
                                      </p:cBhvr>
                                    </p:animEffect>
                                    <p:anim calcmode="lin" valueType="num">
                                      <p:cBhvr>
                                        <p:cTn id="96" dur="1822" tmFilter="0,0; 0.14,0.36; 0.43,0.73; 0.71,0.91; 1.0,1.0">
                                          <p:stCondLst>
                                            <p:cond delay="0"/>
                                          </p:stCondLst>
                                        </p:cTn>
                                        <p:tgtEl>
                                          <p:spTgt spid="26">
                                            <p:txEl>
                                              <p:pRg st="9" end="9"/>
                                            </p:txEl>
                                          </p:spTgt>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26">
                                            <p:txEl>
                                              <p:pRg st="9" end="9"/>
                                            </p:txEl>
                                          </p:spTgt>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26">
                                            <p:txEl>
                                              <p:pRg st="9" end="9"/>
                                            </p:txEl>
                                          </p:spTgt>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26">
                                            <p:txEl>
                                              <p:pRg st="9" end="9"/>
                                            </p:txEl>
                                          </p:spTgt>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26">
                                            <p:txEl>
                                              <p:pRg st="9" end="9"/>
                                            </p:txEl>
                                          </p:spTgt>
                                        </p:tgtEl>
                                        <p:attrNameLst>
                                          <p:attrName>ppt_y</p:attrName>
                                        </p:attrNameLst>
                                      </p:cBhvr>
                                      <p:tavLst>
                                        <p:tav tm="0" fmla="#ppt_y-sin(pi*$)/81">
                                          <p:val>
                                            <p:fltVal val="0"/>
                                          </p:val>
                                        </p:tav>
                                        <p:tav tm="100000">
                                          <p:val>
                                            <p:fltVal val="1"/>
                                          </p:val>
                                        </p:tav>
                                      </p:tavLst>
                                    </p:anim>
                                    <p:animScale>
                                      <p:cBhvr>
                                        <p:cTn id="101" dur="26">
                                          <p:stCondLst>
                                            <p:cond delay="650"/>
                                          </p:stCondLst>
                                        </p:cTn>
                                        <p:tgtEl>
                                          <p:spTgt spid="26">
                                            <p:txEl>
                                              <p:pRg st="9" end="9"/>
                                            </p:txEl>
                                          </p:spTgt>
                                        </p:tgtEl>
                                      </p:cBhvr>
                                      <p:to x="100000" y="60000"/>
                                    </p:animScale>
                                    <p:animScale>
                                      <p:cBhvr>
                                        <p:cTn id="102" dur="166" decel="50000">
                                          <p:stCondLst>
                                            <p:cond delay="676"/>
                                          </p:stCondLst>
                                        </p:cTn>
                                        <p:tgtEl>
                                          <p:spTgt spid="26">
                                            <p:txEl>
                                              <p:pRg st="9" end="9"/>
                                            </p:txEl>
                                          </p:spTgt>
                                        </p:tgtEl>
                                      </p:cBhvr>
                                      <p:to x="100000" y="100000"/>
                                    </p:animScale>
                                    <p:animScale>
                                      <p:cBhvr>
                                        <p:cTn id="103" dur="26">
                                          <p:stCondLst>
                                            <p:cond delay="1312"/>
                                          </p:stCondLst>
                                        </p:cTn>
                                        <p:tgtEl>
                                          <p:spTgt spid="26">
                                            <p:txEl>
                                              <p:pRg st="9" end="9"/>
                                            </p:txEl>
                                          </p:spTgt>
                                        </p:tgtEl>
                                      </p:cBhvr>
                                      <p:to x="100000" y="80000"/>
                                    </p:animScale>
                                    <p:animScale>
                                      <p:cBhvr>
                                        <p:cTn id="104" dur="166" decel="50000">
                                          <p:stCondLst>
                                            <p:cond delay="1338"/>
                                          </p:stCondLst>
                                        </p:cTn>
                                        <p:tgtEl>
                                          <p:spTgt spid="26">
                                            <p:txEl>
                                              <p:pRg st="9" end="9"/>
                                            </p:txEl>
                                          </p:spTgt>
                                        </p:tgtEl>
                                      </p:cBhvr>
                                      <p:to x="100000" y="100000"/>
                                    </p:animScale>
                                    <p:animScale>
                                      <p:cBhvr>
                                        <p:cTn id="105" dur="26">
                                          <p:stCondLst>
                                            <p:cond delay="1642"/>
                                          </p:stCondLst>
                                        </p:cTn>
                                        <p:tgtEl>
                                          <p:spTgt spid="26">
                                            <p:txEl>
                                              <p:pRg st="9" end="9"/>
                                            </p:txEl>
                                          </p:spTgt>
                                        </p:tgtEl>
                                      </p:cBhvr>
                                      <p:to x="100000" y="90000"/>
                                    </p:animScale>
                                    <p:animScale>
                                      <p:cBhvr>
                                        <p:cTn id="106" dur="166" decel="50000">
                                          <p:stCondLst>
                                            <p:cond delay="1668"/>
                                          </p:stCondLst>
                                        </p:cTn>
                                        <p:tgtEl>
                                          <p:spTgt spid="26">
                                            <p:txEl>
                                              <p:pRg st="9" end="9"/>
                                            </p:txEl>
                                          </p:spTgt>
                                        </p:tgtEl>
                                      </p:cBhvr>
                                      <p:to x="100000" y="100000"/>
                                    </p:animScale>
                                    <p:animScale>
                                      <p:cBhvr>
                                        <p:cTn id="107" dur="26">
                                          <p:stCondLst>
                                            <p:cond delay="1808"/>
                                          </p:stCondLst>
                                        </p:cTn>
                                        <p:tgtEl>
                                          <p:spTgt spid="26">
                                            <p:txEl>
                                              <p:pRg st="9" end="9"/>
                                            </p:txEl>
                                          </p:spTgt>
                                        </p:tgtEl>
                                      </p:cBhvr>
                                      <p:to x="100000" y="95000"/>
                                    </p:animScale>
                                    <p:animScale>
                                      <p:cBhvr>
                                        <p:cTn id="108" dur="166" decel="50000">
                                          <p:stCondLst>
                                            <p:cond delay="1834"/>
                                          </p:stCondLst>
                                        </p:cTn>
                                        <p:tgtEl>
                                          <p:spTgt spid="26">
                                            <p:txEl>
                                              <p:pRg st="9" end="9"/>
                                            </p:txEl>
                                          </p:spTgt>
                                        </p:tgtEl>
                                      </p:cBhvr>
                                      <p:to x="100000" y="100000"/>
                                    </p:animScale>
                                  </p:childTnLst>
                                </p:cTn>
                              </p:par>
                              <p:par>
                                <p:cTn id="109" presetID="26" presetClass="entr" presetSubtype="0" fill="hold" nodeType="withEffect">
                                  <p:stCondLst>
                                    <p:cond delay="0"/>
                                  </p:stCondLst>
                                  <p:childTnLst>
                                    <p:set>
                                      <p:cBhvr>
                                        <p:cTn id="110" dur="1" fill="hold">
                                          <p:stCondLst>
                                            <p:cond delay="0"/>
                                          </p:stCondLst>
                                        </p:cTn>
                                        <p:tgtEl>
                                          <p:spTgt spid="26">
                                            <p:txEl>
                                              <p:pRg st="11" end="11"/>
                                            </p:txEl>
                                          </p:spTgt>
                                        </p:tgtEl>
                                        <p:attrNameLst>
                                          <p:attrName>style.visibility</p:attrName>
                                        </p:attrNameLst>
                                      </p:cBhvr>
                                      <p:to>
                                        <p:strVal val="visible"/>
                                      </p:to>
                                    </p:set>
                                    <p:animEffect transition="in" filter="wipe(down)">
                                      <p:cBhvr>
                                        <p:cTn id="111" dur="580">
                                          <p:stCondLst>
                                            <p:cond delay="0"/>
                                          </p:stCondLst>
                                        </p:cTn>
                                        <p:tgtEl>
                                          <p:spTgt spid="26">
                                            <p:txEl>
                                              <p:pRg st="11" end="11"/>
                                            </p:txEl>
                                          </p:spTgt>
                                        </p:tgtEl>
                                      </p:cBhvr>
                                    </p:animEffect>
                                    <p:anim calcmode="lin" valueType="num">
                                      <p:cBhvr>
                                        <p:cTn id="112" dur="1822" tmFilter="0,0; 0.14,0.36; 0.43,0.73; 0.71,0.91; 1.0,1.0">
                                          <p:stCondLst>
                                            <p:cond delay="0"/>
                                          </p:stCondLst>
                                        </p:cTn>
                                        <p:tgtEl>
                                          <p:spTgt spid="26">
                                            <p:txEl>
                                              <p:pRg st="11" end="11"/>
                                            </p:txEl>
                                          </p:spTgt>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26">
                                            <p:txEl>
                                              <p:pRg st="11" end="11"/>
                                            </p:txEl>
                                          </p:spTgt>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26">
                                            <p:txEl>
                                              <p:pRg st="11" end="11"/>
                                            </p:txEl>
                                          </p:spTgt>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26">
                                            <p:txEl>
                                              <p:pRg st="11" end="11"/>
                                            </p:txEl>
                                          </p:spTgt>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26">
                                            <p:txEl>
                                              <p:pRg st="11" end="11"/>
                                            </p:txEl>
                                          </p:spTgt>
                                        </p:tgtEl>
                                        <p:attrNameLst>
                                          <p:attrName>ppt_y</p:attrName>
                                        </p:attrNameLst>
                                      </p:cBhvr>
                                      <p:tavLst>
                                        <p:tav tm="0" fmla="#ppt_y-sin(pi*$)/81">
                                          <p:val>
                                            <p:fltVal val="0"/>
                                          </p:val>
                                        </p:tav>
                                        <p:tav tm="100000">
                                          <p:val>
                                            <p:fltVal val="1"/>
                                          </p:val>
                                        </p:tav>
                                      </p:tavLst>
                                    </p:anim>
                                    <p:animScale>
                                      <p:cBhvr>
                                        <p:cTn id="117" dur="26">
                                          <p:stCondLst>
                                            <p:cond delay="650"/>
                                          </p:stCondLst>
                                        </p:cTn>
                                        <p:tgtEl>
                                          <p:spTgt spid="26">
                                            <p:txEl>
                                              <p:pRg st="11" end="11"/>
                                            </p:txEl>
                                          </p:spTgt>
                                        </p:tgtEl>
                                      </p:cBhvr>
                                      <p:to x="100000" y="60000"/>
                                    </p:animScale>
                                    <p:animScale>
                                      <p:cBhvr>
                                        <p:cTn id="118" dur="166" decel="50000">
                                          <p:stCondLst>
                                            <p:cond delay="676"/>
                                          </p:stCondLst>
                                        </p:cTn>
                                        <p:tgtEl>
                                          <p:spTgt spid="26">
                                            <p:txEl>
                                              <p:pRg st="11" end="11"/>
                                            </p:txEl>
                                          </p:spTgt>
                                        </p:tgtEl>
                                      </p:cBhvr>
                                      <p:to x="100000" y="100000"/>
                                    </p:animScale>
                                    <p:animScale>
                                      <p:cBhvr>
                                        <p:cTn id="119" dur="26">
                                          <p:stCondLst>
                                            <p:cond delay="1312"/>
                                          </p:stCondLst>
                                        </p:cTn>
                                        <p:tgtEl>
                                          <p:spTgt spid="26">
                                            <p:txEl>
                                              <p:pRg st="11" end="11"/>
                                            </p:txEl>
                                          </p:spTgt>
                                        </p:tgtEl>
                                      </p:cBhvr>
                                      <p:to x="100000" y="80000"/>
                                    </p:animScale>
                                    <p:animScale>
                                      <p:cBhvr>
                                        <p:cTn id="120" dur="166" decel="50000">
                                          <p:stCondLst>
                                            <p:cond delay="1338"/>
                                          </p:stCondLst>
                                        </p:cTn>
                                        <p:tgtEl>
                                          <p:spTgt spid="26">
                                            <p:txEl>
                                              <p:pRg st="11" end="11"/>
                                            </p:txEl>
                                          </p:spTgt>
                                        </p:tgtEl>
                                      </p:cBhvr>
                                      <p:to x="100000" y="100000"/>
                                    </p:animScale>
                                    <p:animScale>
                                      <p:cBhvr>
                                        <p:cTn id="121" dur="26">
                                          <p:stCondLst>
                                            <p:cond delay="1642"/>
                                          </p:stCondLst>
                                        </p:cTn>
                                        <p:tgtEl>
                                          <p:spTgt spid="26">
                                            <p:txEl>
                                              <p:pRg st="11" end="11"/>
                                            </p:txEl>
                                          </p:spTgt>
                                        </p:tgtEl>
                                      </p:cBhvr>
                                      <p:to x="100000" y="90000"/>
                                    </p:animScale>
                                    <p:animScale>
                                      <p:cBhvr>
                                        <p:cTn id="122" dur="166" decel="50000">
                                          <p:stCondLst>
                                            <p:cond delay="1668"/>
                                          </p:stCondLst>
                                        </p:cTn>
                                        <p:tgtEl>
                                          <p:spTgt spid="26">
                                            <p:txEl>
                                              <p:pRg st="11" end="11"/>
                                            </p:txEl>
                                          </p:spTgt>
                                        </p:tgtEl>
                                      </p:cBhvr>
                                      <p:to x="100000" y="100000"/>
                                    </p:animScale>
                                    <p:animScale>
                                      <p:cBhvr>
                                        <p:cTn id="123" dur="26">
                                          <p:stCondLst>
                                            <p:cond delay="1808"/>
                                          </p:stCondLst>
                                        </p:cTn>
                                        <p:tgtEl>
                                          <p:spTgt spid="26">
                                            <p:txEl>
                                              <p:pRg st="11" end="11"/>
                                            </p:txEl>
                                          </p:spTgt>
                                        </p:tgtEl>
                                      </p:cBhvr>
                                      <p:to x="100000" y="95000"/>
                                    </p:animScale>
                                    <p:animScale>
                                      <p:cBhvr>
                                        <p:cTn id="124" dur="166" decel="50000">
                                          <p:stCondLst>
                                            <p:cond delay="1834"/>
                                          </p:stCondLst>
                                        </p:cTn>
                                        <p:tgtEl>
                                          <p:spTgt spid="26">
                                            <p:txEl>
                                              <p:pRg st="11" end="11"/>
                                            </p:txEl>
                                          </p:spTgt>
                                        </p:tgtEl>
                                      </p:cBhvr>
                                      <p:to x="100000" y="100000"/>
                                    </p:animScale>
                                  </p:childTnLst>
                                </p:cTn>
                              </p:par>
                              <p:par>
                                <p:cTn id="125" presetID="26" presetClass="entr" presetSubtype="0" fill="hold" nodeType="withEffect">
                                  <p:stCondLst>
                                    <p:cond delay="0"/>
                                  </p:stCondLst>
                                  <p:childTnLst>
                                    <p:set>
                                      <p:cBhvr>
                                        <p:cTn id="126" dur="1" fill="hold">
                                          <p:stCondLst>
                                            <p:cond delay="0"/>
                                          </p:stCondLst>
                                        </p:cTn>
                                        <p:tgtEl>
                                          <p:spTgt spid="26">
                                            <p:txEl>
                                              <p:pRg st="12" end="12"/>
                                            </p:txEl>
                                          </p:spTgt>
                                        </p:tgtEl>
                                        <p:attrNameLst>
                                          <p:attrName>style.visibility</p:attrName>
                                        </p:attrNameLst>
                                      </p:cBhvr>
                                      <p:to>
                                        <p:strVal val="visible"/>
                                      </p:to>
                                    </p:set>
                                    <p:animEffect transition="in" filter="wipe(down)">
                                      <p:cBhvr>
                                        <p:cTn id="127" dur="580">
                                          <p:stCondLst>
                                            <p:cond delay="0"/>
                                          </p:stCondLst>
                                        </p:cTn>
                                        <p:tgtEl>
                                          <p:spTgt spid="26">
                                            <p:txEl>
                                              <p:pRg st="12" end="12"/>
                                            </p:txEl>
                                          </p:spTgt>
                                        </p:tgtEl>
                                      </p:cBhvr>
                                    </p:animEffect>
                                    <p:anim calcmode="lin" valueType="num">
                                      <p:cBhvr>
                                        <p:cTn id="128" dur="1822" tmFilter="0,0; 0.14,0.36; 0.43,0.73; 0.71,0.91; 1.0,1.0">
                                          <p:stCondLst>
                                            <p:cond delay="0"/>
                                          </p:stCondLst>
                                        </p:cTn>
                                        <p:tgtEl>
                                          <p:spTgt spid="26">
                                            <p:txEl>
                                              <p:pRg st="12" end="12"/>
                                            </p:txEl>
                                          </p:spTgt>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26">
                                            <p:txEl>
                                              <p:pRg st="12" end="12"/>
                                            </p:txEl>
                                          </p:spTgt>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26">
                                            <p:txEl>
                                              <p:pRg st="12" end="12"/>
                                            </p:txEl>
                                          </p:spTgt>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26">
                                            <p:txEl>
                                              <p:pRg st="12" end="12"/>
                                            </p:txEl>
                                          </p:spTgt>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26">
                                            <p:txEl>
                                              <p:pRg st="12" end="12"/>
                                            </p:txEl>
                                          </p:spTgt>
                                        </p:tgtEl>
                                        <p:attrNameLst>
                                          <p:attrName>ppt_y</p:attrName>
                                        </p:attrNameLst>
                                      </p:cBhvr>
                                      <p:tavLst>
                                        <p:tav tm="0" fmla="#ppt_y-sin(pi*$)/81">
                                          <p:val>
                                            <p:fltVal val="0"/>
                                          </p:val>
                                        </p:tav>
                                        <p:tav tm="100000">
                                          <p:val>
                                            <p:fltVal val="1"/>
                                          </p:val>
                                        </p:tav>
                                      </p:tavLst>
                                    </p:anim>
                                    <p:animScale>
                                      <p:cBhvr>
                                        <p:cTn id="133" dur="26">
                                          <p:stCondLst>
                                            <p:cond delay="650"/>
                                          </p:stCondLst>
                                        </p:cTn>
                                        <p:tgtEl>
                                          <p:spTgt spid="26">
                                            <p:txEl>
                                              <p:pRg st="12" end="12"/>
                                            </p:txEl>
                                          </p:spTgt>
                                        </p:tgtEl>
                                      </p:cBhvr>
                                      <p:to x="100000" y="60000"/>
                                    </p:animScale>
                                    <p:animScale>
                                      <p:cBhvr>
                                        <p:cTn id="134" dur="166" decel="50000">
                                          <p:stCondLst>
                                            <p:cond delay="676"/>
                                          </p:stCondLst>
                                        </p:cTn>
                                        <p:tgtEl>
                                          <p:spTgt spid="26">
                                            <p:txEl>
                                              <p:pRg st="12" end="12"/>
                                            </p:txEl>
                                          </p:spTgt>
                                        </p:tgtEl>
                                      </p:cBhvr>
                                      <p:to x="100000" y="100000"/>
                                    </p:animScale>
                                    <p:animScale>
                                      <p:cBhvr>
                                        <p:cTn id="135" dur="26">
                                          <p:stCondLst>
                                            <p:cond delay="1312"/>
                                          </p:stCondLst>
                                        </p:cTn>
                                        <p:tgtEl>
                                          <p:spTgt spid="26">
                                            <p:txEl>
                                              <p:pRg st="12" end="12"/>
                                            </p:txEl>
                                          </p:spTgt>
                                        </p:tgtEl>
                                      </p:cBhvr>
                                      <p:to x="100000" y="80000"/>
                                    </p:animScale>
                                    <p:animScale>
                                      <p:cBhvr>
                                        <p:cTn id="136" dur="166" decel="50000">
                                          <p:stCondLst>
                                            <p:cond delay="1338"/>
                                          </p:stCondLst>
                                        </p:cTn>
                                        <p:tgtEl>
                                          <p:spTgt spid="26">
                                            <p:txEl>
                                              <p:pRg st="12" end="12"/>
                                            </p:txEl>
                                          </p:spTgt>
                                        </p:tgtEl>
                                      </p:cBhvr>
                                      <p:to x="100000" y="100000"/>
                                    </p:animScale>
                                    <p:animScale>
                                      <p:cBhvr>
                                        <p:cTn id="137" dur="26">
                                          <p:stCondLst>
                                            <p:cond delay="1642"/>
                                          </p:stCondLst>
                                        </p:cTn>
                                        <p:tgtEl>
                                          <p:spTgt spid="26">
                                            <p:txEl>
                                              <p:pRg st="12" end="12"/>
                                            </p:txEl>
                                          </p:spTgt>
                                        </p:tgtEl>
                                      </p:cBhvr>
                                      <p:to x="100000" y="90000"/>
                                    </p:animScale>
                                    <p:animScale>
                                      <p:cBhvr>
                                        <p:cTn id="138" dur="166" decel="50000">
                                          <p:stCondLst>
                                            <p:cond delay="1668"/>
                                          </p:stCondLst>
                                        </p:cTn>
                                        <p:tgtEl>
                                          <p:spTgt spid="26">
                                            <p:txEl>
                                              <p:pRg st="12" end="12"/>
                                            </p:txEl>
                                          </p:spTgt>
                                        </p:tgtEl>
                                      </p:cBhvr>
                                      <p:to x="100000" y="100000"/>
                                    </p:animScale>
                                    <p:animScale>
                                      <p:cBhvr>
                                        <p:cTn id="139" dur="26">
                                          <p:stCondLst>
                                            <p:cond delay="1808"/>
                                          </p:stCondLst>
                                        </p:cTn>
                                        <p:tgtEl>
                                          <p:spTgt spid="26">
                                            <p:txEl>
                                              <p:pRg st="12" end="12"/>
                                            </p:txEl>
                                          </p:spTgt>
                                        </p:tgtEl>
                                      </p:cBhvr>
                                      <p:to x="100000" y="95000"/>
                                    </p:animScale>
                                    <p:animScale>
                                      <p:cBhvr>
                                        <p:cTn id="140" dur="166" decel="50000">
                                          <p:stCondLst>
                                            <p:cond delay="1834"/>
                                          </p:stCondLst>
                                        </p:cTn>
                                        <p:tgtEl>
                                          <p:spTgt spid="26">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08B01-08DF-1850-8EFF-20E36BD90C13}"/>
            </a:ext>
          </a:extLst>
        </p:cNvPr>
        <p:cNvGrpSpPr/>
        <p:nvPr/>
      </p:nvGrpSpPr>
      <p:grpSpPr>
        <a:xfrm>
          <a:off x="0" y="0"/>
          <a:ext cx="0" cy="0"/>
          <a:chOff x="0" y="0"/>
          <a:chExt cx="0" cy="0"/>
        </a:xfrm>
      </p:grpSpPr>
      <p:pic>
        <p:nvPicPr>
          <p:cNvPr id="10" name="Picture Placeholder 9" descr="A growing plant">
            <a:extLst>
              <a:ext uri="{FF2B5EF4-FFF2-40B4-BE49-F238E27FC236}">
                <a16:creationId xmlns:a16="http://schemas.microsoft.com/office/drawing/2014/main" id="{2CA100B1-90B8-91E5-8965-E7CB7B2176B4}"/>
              </a:ext>
            </a:extLst>
          </p:cNvPr>
          <p:cNvPicPr>
            <a:picLocks noGrp="1" noChangeAspect="1"/>
          </p:cNvPicPr>
          <p:nvPr>
            <p:ph type="pic" sz="quarter" idx="14"/>
          </p:nvPr>
        </p:nvPicPr>
        <p:blipFill>
          <a:blip r:embed="rId3"/>
          <a:srcRect l="14932" r="14932"/>
          <a:stretch>
            <a:fillRect/>
          </a:stretch>
        </p:blipFill>
        <p:spPr/>
      </p:pic>
      <p:sp>
        <p:nvSpPr>
          <p:cNvPr id="3" name="Title 6">
            <a:extLst>
              <a:ext uri="{FF2B5EF4-FFF2-40B4-BE49-F238E27FC236}">
                <a16:creationId xmlns:a16="http://schemas.microsoft.com/office/drawing/2014/main" id="{9356E68F-B62B-85EB-9360-E74DB90A5F84}"/>
              </a:ext>
            </a:extLst>
          </p:cNvPr>
          <p:cNvSpPr txBox="1">
            <a:spLocks/>
          </p:cNvSpPr>
          <p:nvPr/>
        </p:nvSpPr>
        <p:spPr>
          <a:xfrm>
            <a:off x="135009" y="103354"/>
            <a:ext cx="9566098" cy="703469"/>
          </a:xfrm>
          <a:prstGeom prst="rect">
            <a:avLst/>
          </a:prstGeom>
        </p:spPr>
        <p:txBody>
          <a:bodyPr vert="horz" lIns="109728" tIns="109728" rIns="109728" bIns="91440" rtlCol="0" anchor="b">
            <a:normAutofit fontScale="45000" lnSpcReduction="20000"/>
          </a:bodyPr>
          <a:lstStyle>
            <a:lvl1pPr algn="l" defTabSz="914400" rtl="0" eaLnBrk="1" latinLnBrk="0" hangingPunct="1">
              <a:lnSpc>
                <a:spcPct val="130000"/>
              </a:lnSpc>
              <a:spcBef>
                <a:spcPct val="0"/>
              </a:spcBef>
              <a:buNone/>
              <a:defRPr sz="6000" b="1" kern="1200" spc="0" baseline="0">
                <a:solidFill>
                  <a:schemeClr val="tx1">
                    <a:lumMod val="75000"/>
                    <a:lumOff val="25000"/>
                  </a:schemeClr>
                </a:solidFill>
                <a:latin typeface="+mj-lt"/>
                <a:ea typeface="+mj-ea"/>
                <a:cs typeface="+mj-cs"/>
              </a:defRPr>
            </a:lvl1pPr>
          </a:lstStyle>
          <a:p>
            <a:r>
              <a:rPr lang="en-GB"/>
              <a:t>Mark 4</a:t>
            </a:r>
            <a:endParaRPr lang="en-GB" dirty="0"/>
          </a:p>
        </p:txBody>
      </p:sp>
      <p:sp>
        <p:nvSpPr>
          <p:cNvPr id="4" name="TextBox 3">
            <a:extLst>
              <a:ext uri="{FF2B5EF4-FFF2-40B4-BE49-F238E27FC236}">
                <a16:creationId xmlns:a16="http://schemas.microsoft.com/office/drawing/2014/main" id="{D7D7359A-3D4D-9551-FF9F-A21FF68B0C62}"/>
              </a:ext>
            </a:extLst>
          </p:cNvPr>
          <p:cNvSpPr txBox="1"/>
          <p:nvPr/>
        </p:nvSpPr>
        <p:spPr>
          <a:xfrm>
            <a:off x="86061" y="806823"/>
            <a:ext cx="6390940" cy="6001643"/>
          </a:xfrm>
          <a:prstGeom prst="rect">
            <a:avLst/>
          </a:prstGeom>
          <a:noFill/>
        </p:spPr>
        <p:txBody>
          <a:bodyPr wrap="square">
            <a:spAutoFit/>
          </a:bodyPr>
          <a:lstStyle/>
          <a:p>
            <a:r>
              <a:rPr lang="en-US" sz="2400" b="1" dirty="0"/>
              <a:t>Mark 4:21–25 (ESV)</a:t>
            </a:r>
            <a:r>
              <a:rPr lang="en-US" sz="2400" dirty="0"/>
              <a:t> </a:t>
            </a:r>
          </a:p>
          <a:p>
            <a:r>
              <a:rPr lang="en-US" sz="2400" b="1" dirty="0"/>
              <a:t>21</a:t>
            </a:r>
            <a:r>
              <a:rPr lang="en-US" sz="2400" dirty="0"/>
              <a:t> And he said to them, “</a:t>
            </a:r>
            <a:r>
              <a:rPr lang="en-US" sz="2400" b="1" dirty="0">
                <a:solidFill>
                  <a:srgbClr val="00B050"/>
                </a:solidFill>
              </a:rPr>
              <a:t>Is a lamp brought in to be put under a basket</a:t>
            </a:r>
            <a:r>
              <a:rPr lang="en-US" sz="2400" dirty="0"/>
              <a:t>, or under a bed, and not on a stand? </a:t>
            </a:r>
            <a:r>
              <a:rPr lang="en-US" sz="2400" b="1" dirty="0"/>
              <a:t>22</a:t>
            </a:r>
            <a:r>
              <a:rPr lang="en-US" sz="2400" dirty="0"/>
              <a:t> For </a:t>
            </a:r>
            <a:r>
              <a:rPr lang="en-US" sz="2400" b="1" dirty="0">
                <a:solidFill>
                  <a:srgbClr val="00B050"/>
                </a:solidFill>
              </a:rPr>
              <a:t>nothing is hidden except to be made manifest; nor is anything secret except to come to light. </a:t>
            </a:r>
            <a:r>
              <a:rPr lang="en-US" sz="2400" b="1" dirty="0"/>
              <a:t>23</a:t>
            </a:r>
            <a:r>
              <a:rPr lang="en-US" sz="2400" dirty="0"/>
              <a:t> If anyone has ears to hear, let him hear.”</a:t>
            </a:r>
          </a:p>
          <a:p>
            <a:endParaRPr lang="en-US" sz="2400" b="1" dirty="0"/>
          </a:p>
          <a:p>
            <a:r>
              <a:rPr lang="en-US" sz="2400" b="1" dirty="0"/>
              <a:t>24</a:t>
            </a:r>
            <a:r>
              <a:rPr lang="en-US" sz="2400" dirty="0"/>
              <a:t> And he said to them, “Pay attention to what you hear: with the measure you use, it will be measured to you, and still more will be added to you. </a:t>
            </a:r>
            <a:r>
              <a:rPr lang="en-US" sz="2400" b="1" dirty="0"/>
              <a:t>25</a:t>
            </a:r>
            <a:r>
              <a:rPr lang="en-US" sz="2400" dirty="0"/>
              <a:t> For to the one who has, more will be given, and from the one who has not, even what he has will be taken away.”</a:t>
            </a:r>
          </a:p>
        </p:txBody>
      </p:sp>
    </p:spTree>
    <p:extLst>
      <p:ext uri="{BB962C8B-B14F-4D97-AF65-F5344CB8AC3E}">
        <p14:creationId xmlns:p14="http://schemas.microsoft.com/office/powerpoint/2010/main" val="1375131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4ECED-93CD-FB8E-1E1F-276739E08958}"/>
            </a:ext>
          </a:extLst>
        </p:cNvPr>
        <p:cNvGrpSpPr/>
        <p:nvPr/>
      </p:nvGrpSpPr>
      <p:grpSpPr>
        <a:xfrm>
          <a:off x="0" y="0"/>
          <a:ext cx="0" cy="0"/>
          <a:chOff x="0" y="0"/>
          <a:chExt cx="0" cy="0"/>
        </a:xfrm>
      </p:grpSpPr>
      <p:pic>
        <p:nvPicPr>
          <p:cNvPr id="10" name="Picture Placeholder 9" descr="A growing plant">
            <a:extLst>
              <a:ext uri="{FF2B5EF4-FFF2-40B4-BE49-F238E27FC236}">
                <a16:creationId xmlns:a16="http://schemas.microsoft.com/office/drawing/2014/main" id="{230DA450-DF05-3921-6CBC-E5C541C860DE}"/>
              </a:ext>
            </a:extLst>
          </p:cNvPr>
          <p:cNvPicPr>
            <a:picLocks noGrp="1" noChangeAspect="1"/>
          </p:cNvPicPr>
          <p:nvPr>
            <p:ph type="pic" sz="quarter" idx="14"/>
          </p:nvPr>
        </p:nvPicPr>
        <p:blipFill>
          <a:blip r:embed="rId3"/>
          <a:srcRect l="14932" r="14932"/>
          <a:stretch>
            <a:fillRect/>
          </a:stretch>
        </p:blipFill>
        <p:spPr/>
      </p:pic>
      <p:sp>
        <p:nvSpPr>
          <p:cNvPr id="3" name="Title 6">
            <a:extLst>
              <a:ext uri="{FF2B5EF4-FFF2-40B4-BE49-F238E27FC236}">
                <a16:creationId xmlns:a16="http://schemas.microsoft.com/office/drawing/2014/main" id="{D1756B4A-1423-CEA6-0289-0BFE3E6E1C8A}"/>
              </a:ext>
            </a:extLst>
          </p:cNvPr>
          <p:cNvSpPr txBox="1">
            <a:spLocks/>
          </p:cNvSpPr>
          <p:nvPr/>
        </p:nvSpPr>
        <p:spPr>
          <a:xfrm>
            <a:off x="135009" y="103354"/>
            <a:ext cx="9566098" cy="703469"/>
          </a:xfrm>
          <a:prstGeom prst="rect">
            <a:avLst/>
          </a:prstGeom>
        </p:spPr>
        <p:txBody>
          <a:bodyPr vert="horz" lIns="109728" tIns="109728" rIns="109728" bIns="91440" rtlCol="0" anchor="b">
            <a:normAutofit fontScale="45000" lnSpcReduction="20000"/>
          </a:bodyPr>
          <a:lstStyle>
            <a:lvl1pPr algn="l" defTabSz="914400" rtl="0" eaLnBrk="1" latinLnBrk="0" hangingPunct="1">
              <a:lnSpc>
                <a:spcPct val="130000"/>
              </a:lnSpc>
              <a:spcBef>
                <a:spcPct val="0"/>
              </a:spcBef>
              <a:buNone/>
              <a:defRPr sz="6000" b="1" kern="1200" spc="0" baseline="0">
                <a:solidFill>
                  <a:schemeClr val="tx1">
                    <a:lumMod val="75000"/>
                    <a:lumOff val="25000"/>
                  </a:schemeClr>
                </a:solidFill>
                <a:latin typeface="+mj-lt"/>
                <a:ea typeface="+mj-ea"/>
                <a:cs typeface="+mj-cs"/>
              </a:defRPr>
            </a:lvl1pPr>
          </a:lstStyle>
          <a:p>
            <a:r>
              <a:rPr lang="en-GB"/>
              <a:t>Mark 4</a:t>
            </a:r>
            <a:endParaRPr lang="en-GB" dirty="0"/>
          </a:p>
        </p:txBody>
      </p:sp>
      <p:sp>
        <p:nvSpPr>
          <p:cNvPr id="4" name="TextBox 3">
            <a:extLst>
              <a:ext uri="{FF2B5EF4-FFF2-40B4-BE49-F238E27FC236}">
                <a16:creationId xmlns:a16="http://schemas.microsoft.com/office/drawing/2014/main" id="{C23414CA-34E5-36D0-7276-FFA6694A6538}"/>
              </a:ext>
            </a:extLst>
          </p:cNvPr>
          <p:cNvSpPr txBox="1"/>
          <p:nvPr/>
        </p:nvSpPr>
        <p:spPr>
          <a:xfrm>
            <a:off x="86060" y="806823"/>
            <a:ext cx="6771939" cy="4524315"/>
          </a:xfrm>
          <a:prstGeom prst="rect">
            <a:avLst/>
          </a:prstGeom>
          <a:noFill/>
        </p:spPr>
        <p:txBody>
          <a:bodyPr wrap="square">
            <a:spAutoFit/>
          </a:bodyPr>
          <a:lstStyle/>
          <a:p>
            <a:r>
              <a:rPr lang="en-US" sz="2400" b="1" dirty="0"/>
              <a:t>Mark 4:26–29 (ESV)</a:t>
            </a:r>
            <a:r>
              <a:rPr lang="en-US" sz="2400" dirty="0"/>
              <a:t> </a:t>
            </a:r>
          </a:p>
          <a:p>
            <a:r>
              <a:rPr lang="en-US" sz="2400" b="1" dirty="0"/>
              <a:t>26</a:t>
            </a:r>
            <a:r>
              <a:rPr lang="en-US" sz="2400" dirty="0"/>
              <a:t> And he said, “The kingdom of God is as if a man should scatter seed on the ground. </a:t>
            </a:r>
            <a:r>
              <a:rPr lang="en-US" sz="2400" b="1" dirty="0"/>
              <a:t>27</a:t>
            </a:r>
            <a:r>
              <a:rPr lang="en-US" sz="2400" dirty="0"/>
              <a:t> He sleeps and rises night and day, and the seed sprouts and grows; he knows not how.</a:t>
            </a:r>
            <a:br>
              <a:rPr lang="en-US" sz="2400" dirty="0"/>
            </a:br>
            <a:r>
              <a:rPr lang="en-US" sz="2400" b="1" dirty="0"/>
              <a:t>28</a:t>
            </a:r>
            <a:r>
              <a:rPr lang="en-US" sz="2400" dirty="0"/>
              <a:t> The earth produces by itself, first the blade, then the ear, then the full grain in the ear.</a:t>
            </a:r>
            <a:br>
              <a:rPr lang="en-US" sz="2400" dirty="0"/>
            </a:br>
            <a:r>
              <a:rPr lang="en-US" sz="2400" b="1" dirty="0"/>
              <a:t>29</a:t>
            </a:r>
            <a:r>
              <a:rPr lang="en-US" sz="2400" dirty="0"/>
              <a:t> But when the grain is ripe, at once he puts in the sickle, because the harvest has come.” </a:t>
            </a:r>
          </a:p>
        </p:txBody>
      </p:sp>
    </p:spTree>
    <p:extLst>
      <p:ext uri="{BB962C8B-B14F-4D97-AF65-F5344CB8AC3E}">
        <p14:creationId xmlns:p14="http://schemas.microsoft.com/office/powerpoint/2010/main" val="3855009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93E7D-6627-7752-B383-7F7B1B30D945}"/>
            </a:ext>
          </a:extLst>
        </p:cNvPr>
        <p:cNvGrpSpPr/>
        <p:nvPr/>
      </p:nvGrpSpPr>
      <p:grpSpPr>
        <a:xfrm>
          <a:off x="0" y="0"/>
          <a:ext cx="0" cy="0"/>
          <a:chOff x="0" y="0"/>
          <a:chExt cx="0" cy="0"/>
        </a:xfrm>
      </p:grpSpPr>
      <p:pic>
        <p:nvPicPr>
          <p:cNvPr id="10" name="Picture Placeholder 9" descr="A growing plant">
            <a:extLst>
              <a:ext uri="{FF2B5EF4-FFF2-40B4-BE49-F238E27FC236}">
                <a16:creationId xmlns:a16="http://schemas.microsoft.com/office/drawing/2014/main" id="{875AC150-2629-9FEC-3FE2-48DA11D6D86A}"/>
              </a:ext>
            </a:extLst>
          </p:cNvPr>
          <p:cNvPicPr>
            <a:picLocks noGrp="1" noChangeAspect="1"/>
          </p:cNvPicPr>
          <p:nvPr>
            <p:ph type="pic" sz="quarter" idx="14"/>
          </p:nvPr>
        </p:nvPicPr>
        <p:blipFill>
          <a:blip r:embed="rId3"/>
          <a:srcRect l="14932" r="14932"/>
          <a:stretch>
            <a:fillRect/>
          </a:stretch>
        </p:blipFill>
        <p:spPr/>
      </p:pic>
      <p:sp>
        <p:nvSpPr>
          <p:cNvPr id="3" name="Title 6">
            <a:extLst>
              <a:ext uri="{FF2B5EF4-FFF2-40B4-BE49-F238E27FC236}">
                <a16:creationId xmlns:a16="http://schemas.microsoft.com/office/drawing/2014/main" id="{0E2EAFD0-FBA7-24D8-2825-2703CB96B956}"/>
              </a:ext>
            </a:extLst>
          </p:cNvPr>
          <p:cNvSpPr txBox="1">
            <a:spLocks/>
          </p:cNvSpPr>
          <p:nvPr/>
        </p:nvSpPr>
        <p:spPr>
          <a:xfrm>
            <a:off x="135009" y="103354"/>
            <a:ext cx="9566098" cy="703469"/>
          </a:xfrm>
          <a:prstGeom prst="rect">
            <a:avLst/>
          </a:prstGeom>
        </p:spPr>
        <p:txBody>
          <a:bodyPr vert="horz" lIns="109728" tIns="109728" rIns="109728" bIns="91440" rtlCol="0" anchor="b">
            <a:normAutofit fontScale="45000" lnSpcReduction="20000"/>
          </a:bodyPr>
          <a:lstStyle>
            <a:lvl1pPr algn="l" defTabSz="914400" rtl="0" eaLnBrk="1" latinLnBrk="0" hangingPunct="1">
              <a:lnSpc>
                <a:spcPct val="130000"/>
              </a:lnSpc>
              <a:spcBef>
                <a:spcPct val="0"/>
              </a:spcBef>
              <a:buNone/>
              <a:defRPr sz="6000" b="1" kern="1200" spc="0" baseline="0">
                <a:solidFill>
                  <a:schemeClr val="tx1">
                    <a:lumMod val="75000"/>
                    <a:lumOff val="25000"/>
                  </a:schemeClr>
                </a:solidFill>
                <a:latin typeface="+mj-lt"/>
                <a:ea typeface="+mj-ea"/>
                <a:cs typeface="+mj-cs"/>
              </a:defRPr>
            </a:lvl1pPr>
          </a:lstStyle>
          <a:p>
            <a:r>
              <a:rPr lang="en-GB" dirty="0"/>
              <a:t>Mark 4</a:t>
            </a:r>
            <a:r>
              <a:rPr lang="en-GB" b="0" dirty="0"/>
              <a:t> - highlighted</a:t>
            </a:r>
          </a:p>
        </p:txBody>
      </p:sp>
      <p:sp>
        <p:nvSpPr>
          <p:cNvPr id="4" name="TextBox 3">
            <a:extLst>
              <a:ext uri="{FF2B5EF4-FFF2-40B4-BE49-F238E27FC236}">
                <a16:creationId xmlns:a16="http://schemas.microsoft.com/office/drawing/2014/main" id="{3CE7D481-5C90-5F99-7AD0-FE8613714694}"/>
              </a:ext>
            </a:extLst>
          </p:cNvPr>
          <p:cNvSpPr txBox="1"/>
          <p:nvPr/>
        </p:nvSpPr>
        <p:spPr>
          <a:xfrm>
            <a:off x="86060" y="806823"/>
            <a:ext cx="7000540" cy="4524315"/>
          </a:xfrm>
          <a:prstGeom prst="rect">
            <a:avLst/>
          </a:prstGeom>
          <a:noFill/>
        </p:spPr>
        <p:txBody>
          <a:bodyPr wrap="square">
            <a:spAutoFit/>
          </a:bodyPr>
          <a:lstStyle/>
          <a:p>
            <a:r>
              <a:rPr lang="en-US" sz="2400" b="1" dirty="0"/>
              <a:t>Mark 4:26–29 (ESV)</a:t>
            </a:r>
            <a:r>
              <a:rPr lang="en-US" sz="2400" dirty="0"/>
              <a:t> </a:t>
            </a:r>
          </a:p>
          <a:p>
            <a:r>
              <a:rPr lang="en-US" sz="2400" b="1" dirty="0"/>
              <a:t>26</a:t>
            </a:r>
            <a:r>
              <a:rPr lang="en-US" sz="2400" dirty="0"/>
              <a:t> And he said, “The kingdom of God is as if </a:t>
            </a:r>
            <a:r>
              <a:rPr lang="en-US" sz="2400" b="1" dirty="0">
                <a:solidFill>
                  <a:srgbClr val="00B050"/>
                </a:solidFill>
              </a:rPr>
              <a:t>a man should scatter seed on the ground</a:t>
            </a:r>
            <a:r>
              <a:rPr lang="en-US" sz="2400" dirty="0"/>
              <a:t>. </a:t>
            </a:r>
            <a:r>
              <a:rPr lang="en-US" sz="2400" b="1" dirty="0"/>
              <a:t>27</a:t>
            </a:r>
            <a:r>
              <a:rPr lang="en-US" sz="2400" dirty="0"/>
              <a:t> He sleeps and rises night and day, and </a:t>
            </a:r>
            <a:r>
              <a:rPr lang="en-US" sz="2400" b="1" dirty="0">
                <a:solidFill>
                  <a:srgbClr val="00B050"/>
                </a:solidFill>
              </a:rPr>
              <a:t>the seed sprouts and grows; he knows not how.</a:t>
            </a:r>
            <a:br>
              <a:rPr lang="en-US" sz="2400" dirty="0"/>
            </a:br>
            <a:r>
              <a:rPr lang="en-US" sz="2400" b="1" dirty="0"/>
              <a:t>28</a:t>
            </a:r>
            <a:r>
              <a:rPr lang="en-US" sz="2400" dirty="0"/>
              <a:t> The earth produces by itself, first the blade, then the ear, then the full grain in the ear.</a:t>
            </a:r>
            <a:br>
              <a:rPr lang="en-US" sz="2400" dirty="0"/>
            </a:br>
            <a:r>
              <a:rPr lang="en-US" sz="2400" b="1" dirty="0"/>
              <a:t>29</a:t>
            </a:r>
            <a:r>
              <a:rPr lang="en-US" sz="2400" dirty="0"/>
              <a:t> But </a:t>
            </a:r>
            <a:r>
              <a:rPr lang="en-US" sz="2400" b="1" dirty="0">
                <a:solidFill>
                  <a:srgbClr val="00B050"/>
                </a:solidFill>
              </a:rPr>
              <a:t>when the grain is ripe, at once he puts in the sickle</a:t>
            </a:r>
            <a:r>
              <a:rPr lang="en-US" sz="2400" dirty="0"/>
              <a:t>, because the harvest has come.” </a:t>
            </a:r>
          </a:p>
        </p:txBody>
      </p:sp>
    </p:spTree>
    <p:extLst>
      <p:ext uri="{BB962C8B-B14F-4D97-AF65-F5344CB8AC3E}">
        <p14:creationId xmlns:p14="http://schemas.microsoft.com/office/powerpoint/2010/main" val="4256366253"/>
      </p:ext>
    </p:extLst>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248.tgt.Office_50301677_TF22750164_Win32_OJ112196140" id="{DCB5F806-EAA9-4FAD-A34C-3ADDBC12AD6D}" vid="{7DF6EAE3-79DE-4FCF-A444-4C75D8D4C7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D88FD9-F816-4DDA-AB4F-EFDCB988DBD5}">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s>
</ds:datastoreItem>
</file>

<file path=customXml/itemProps2.xml><?xml version="1.0" encoding="utf-8"?>
<ds:datastoreItem xmlns:ds="http://schemas.openxmlformats.org/officeDocument/2006/customXml" ds:itemID="{C9E13122-F311-42FD-A551-F80E95967A7B}">
  <ds:schemaRefs>
    <ds:schemaRef ds:uri="http://schemas.microsoft.com/office/2006/metadata/properties"/>
    <ds:schemaRef ds:uri="http://www.w3.org/2000/xmlns/"/>
    <ds:schemaRef ds:uri="71af3243-3dd4-4a8d-8c0d-dd76da1f02a5"/>
    <ds:schemaRef ds:uri="http://schemas.microsoft.com/sharepoint/v3"/>
    <ds:schemaRef ds:uri="http://www.w3.org/2001/XMLSchema-instance"/>
    <ds:schemaRef ds:uri="http://schemas.microsoft.com/office/infopath/2007/PartnerControls"/>
    <ds:schemaRef ds:uri="230e9df3-be65-4c73-a93b-d1236ebd677e"/>
  </ds:schemaRefs>
</ds:datastoreItem>
</file>

<file path=customXml/itemProps3.xml><?xml version="1.0" encoding="utf-8"?>
<ds:datastoreItem xmlns:ds="http://schemas.openxmlformats.org/officeDocument/2006/customXml" ds:itemID="{E8E41239-C5EC-4F83-8E98-7D7D6C2BBF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Sketchlines design</Template>
  <TotalTime>5172</TotalTime>
  <Words>2199</Words>
  <Application>Microsoft Office PowerPoint</Application>
  <PresentationFormat>Widescreen</PresentationFormat>
  <Paragraphs>138</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SketchLinesVTI</vt:lpstr>
      <vt:lpstr>Principles of Sharing the Good News As Taught by Jesus</vt:lpstr>
      <vt:lpstr>Matthew 4:23 (ESV)  And he went throughout all Galilee, teaching in their synagogues and proclaiming the gospel [euangelion] of the kingdom and healing every disease and every affliction among the people.</vt:lpstr>
      <vt:lpstr>The Matthew 28 Game Plan</vt:lpstr>
      <vt:lpstr>Mark 4</vt:lpstr>
      <vt:lpstr>Mark 4</vt:lpstr>
      <vt:lpstr>Mark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we learned?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Sharing the Good News As Taught by Jesus</dc:title>
  <dc:creator>David Acreman</dc:creator>
  <cp:lastModifiedBy>Andy Acreman</cp:lastModifiedBy>
  <cp:revision>2</cp:revision>
  <cp:lastPrinted>2026-02-15T10:22:29Z</cp:lastPrinted>
  <dcterms:created xsi:type="dcterms:W3CDTF">2026-01-10T22:20:00Z</dcterms:created>
  <dcterms:modified xsi:type="dcterms:W3CDTF">2026-02-15T18:03:47Z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